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3"/>
  </p:notesMasterIdLst>
  <p:sldIdLst>
    <p:sldId id="256" r:id="rId2"/>
    <p:sldId id="257" r:id="rId3"/>
    <p:sldId id="258" r:id="rId4"/>
    <p:sldId id="312" r:id="rId5"/>
    <p:sldId id="313" r:id="rId6"/>
    <p:sldId id="317" r:id="rId7"/>
    <p:sldId id="262" r:id="rId8"/>
    <p:sldId id="263" r:id="rId9"/>
    <p:sldId id="264" r:id="rId10"/>
    <p:sldId id="265" r:id="rId11"/>
    <p:sldId id="266" r:id="rId12"/>
    <p:sldId id="267" r:id="rId13"/>
    <p:sldId id="268" r:id="rId14"/>
    <p:sldId id="269" r:id="rId15"/>
    <p:sldId id="320" r:id="rId16"/>
    <p:sldId id="318" r:id="rId17"/>
    <p:sldId id="322" r:id="rId18"/>
    <p:sldId id="271" r:id="rId19"/>
    <p:sldId id="321" r:id="rId20"/>
    <p:sldId id="323" r:id="rId21"/>
    <p:sldId id="319"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Nunito" pitchFamily="2" charset="0"/>
      <p:regular r:id="rId29"/>
      <p:bold r:id="rId30"/>
      <p:italic r:id="rId31"/>
      <p:boldItalic r:id="rId32"/>
    </p:embeddedFont>
    <p:embeddedFont>
      <p:font typeface="Nunito Sans" pitchFamily="2" charset="0"/>
      <p:regular r:id="rId33"/>
      <p:bold r:id="rId34"/>
      <p:italic r:id="rId35"/>
      <p:boldItalic r:id="rId36"/>
    </p:embeddedFont>
    <p:embeddedFont>
      <p:font typeface="Raleway" pitchFamily="2" charset="0"/>
      <p:regular r:id="rId37"/>
      <p:bold r:id="rId38"/>
      <p:italic r:id="rId39"/>
      <p:boldItalic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0E6EB2-F4D0-4636-81C9-BB6C4C9D6234}">
  <a:tblStyle styleId="{F70E6EB2-F4D0-4636-81C9-BB6C4C9D62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263"/>
  </p:normalViewPr>
  <p:slideViewPr>
    <p:cSldViewPr snapToGrid="0">
      <p:cViewPr varScale="1">
        <p:scale>
          <a:sx n="143" d="100"/>
          <a:sy n="143" d="100"/>
        </p:scale>
        <p:origin x="664" y="184"/>
      </p:cViewPr>
      <p:guideLst>
        <p:guide orient="horz" pos="3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266410cd0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266410cd0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2623eb8c1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2623eb8c1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function is calculate the remainder of area after arranged the tiles in a room. And the third is main function.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2623eb8c16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2623eb8c16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function is dynamic programming function to calculate the possible ways of 2byN and 3byN room using </a:t>
            </a:r>
            <a:r>
              <a:rPr lang="en-US" dirty="0" err="1"/>
              <a:t>fibonucci</a:t>
            </a:r>
            <a:r>
              <a:rPr lang="en-US" dirty="0"/>
              <a:t> and domino’s tiling theorem.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2623eb8c16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12623eb8c16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The cost of arranged tiles in one room can be calculated by the number of pieces of tile.</a:t>
            </a:r>
          </a:p>
          <a:p>
            <a:pPr lvl="0"/>
            <a:r>
              <a:rPr lang="en-US" sz="1100" b="0" i="0" u="none" strike="noStrike" cap="none" dirty="0">
                <a:solidFill>
                  <a:srgbClr val="000000"/>
                </a:solidFill>
                <a:effectLst/>
                <a:latin typeface="Arial"/>
                <a:ea typeface="Arial"/>
                <a:cs typeface="Arial"/>
                <a:sym typeface="Arial"/>
              </a:rPr>
              <a:t>This program can be applied in industry. Example Tiles factory</a:t>
            </a:r>
          </a:p>
          <a:p>
            <a:pPr lvl="0"/>
            <a:r>
              <a:rPr lang="en-US" sz="1100" b="0" i="0" u="none" strike="noStrike" cap="none" dirty="0">
                <a:solidFill>
                  <a:srgbClr val="000000"/>
                </a:solidFill>
                <a:effectLst/>
                <a:latin typeface="Arial"/>
                <a:ea typeface="Arial"/>
                <a:cs typeface="Arial"/>
                <a:sym typeface="Arial"/>
              </a:rPr>
              <a:t>This information can be used in other research studies.</a:t>
            </a:r>
          </a:p>
          <a:p>
            <a:pPr lvl="0"/>
            <a:r>
              <a:rPr lang="en-US" sz="1100" b="0" i="0" u="none" strike="noStrike" cap="none" dirty="0">
                <a:solidFill>
                  <a:srgbClr val="000000"/>
                </a:solidFill>
                <a:effectLst/>
                <a:latin typeface="Arial"/>
                <a:ea typeface="Arial"/>
                <a:cs typeface="Arial"/>
                <a:sym typeface="Arial"/>
              </a:rPr>
              <a:t>This project can be used as a model or as a case study in applying mathematics to our daily life.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089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266410cd0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266410cd0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program's UI design focuses on ease of use.</a:t>
            </a:r>
            <a:endParaRPr dirty="0"/>
          </a:p>
        </p:txBody>
      </p:sp>
    </p:spTree>
    <p:extLst>
      <p:ext uri="{BB962C8B-B14F-4D97-AF65-F5344CB8AC3E}">
        <p14:creationId xmlns:p14="http://schemas.microsoft.com/office/powerpoint/2010/main" val="694268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266410cd0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266410cd0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program's UI design focuses on ease of use.</a:t>
            </a:r>
            <a:endParaRPr dirty="0"/>
          </a:p>
        </p:txBody>
      </p:sp>
    </p:spTree>
    <p:extLst>
      <p:ext uri="{BB962C8B-B14F-4D97-AF65-F5344CB8AC3E}">
        <p14:creationId xmlns:p14="http://schemas.microsoft.com/office/powerpoint/2010/main" val="4054850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12623eb8c16_3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726" name="Google Shape;1726;g12623eb8c16_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result of the program for counting the number of tiling methods is equal to the calculation using domino tiling theorems. </a:t>
                </a:r>
              </a:p>
              <a:p>
                <a14:m>
                  <m:oMath xmlns:m="http://schemas.openxmlformats.org/officeDocument/2006/math">
                    <m:r>
                      <a:rPr lang="en-US" sz="1100" b="0" i="1" u="none" strike="noStrike" cap="none" smtClean="0">
                        <a:solidFill>
                          <a:srgbClr val="000000"/>
                        </a:solidFill>
                        <a:effectLst/>
                        <a:latin typeface="Cambria Math" panose="02040503050406030204" pitchFamily="18" charset="0"/>
                        <a:ea typeface="Arial"/>
                        <a:cs typeface="Arial"/>
                        <a:sym typeface="Arial"/>
                      </a:rPr>
                      <m:t>𝑇h𝑒</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𝑟𝑒𝑠𝑢𝑙𝑡</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𝑖𝑠</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𝑡h𝑒</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𝑠𝑎𝑚𝑒</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𝑎𝑠</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𝑡h𝑒</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𝑜𝑢𝑡𝑝𝑢𝑡</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𝑜𝑓</m:t>
                    </m:r>
                    <m:r>
                      <a:rPr lang="en-US" sz="1100" b="0" i="1" u="none" strike="noStrike" cap="none" smtClean="0">
                        <a:solidFill>
                          <a:srgbClr val="000000"/>
                        </a:solidFill>
                        <a:effectLst/>
                        <a:latin typeface="Cambria Math" panose="02040503050406030204" pitchFamily="18" charset="0"/>
                        <a:ea typeface="Arial"/>
                        <a:cs typeface="Arial"/>
                        <a:sym typeface="Arial"/>
                      </a:rPr>
                      <m:t> 2 </m:t>
                    </m:r>
                    <m:r>
                      <a:rPr lang="en-US" sz="1100" b="0" i="1" u="none" strike="noStrike" cap="none" smtClean="0">
                        <a:solidFill>
                          <a:srgbClr val="000000"/>
                        </a:solidFill>
                        <a:effectLst/>
                        <a:latin typeface="Cambria Math" panose="02040503050406030204" pitchFamily="18" charset="0"/>
                        <a:ea typeface="Arial"/>
                        <a:cs typeface="Arial"/>
                        <a:sym typeface="Arial"/>
                      </a:rPr>
                      <m:t>𝑓𝑜𝑟𝑚𝑢𝑙𝑎𝑠</m:t>
                    </m:r>
                    <m:r>
                      <a:rPr lang="en-US" sz="1100" b="0" i="1" u="none" strike="noStrike" cap="none" smtClean="0">
                        <a:solidFill>
                          <a:srgbClr val="000000"/>
                        </a:solidFill>
                        <a:effectLst/>
                        <a:latin typeface="Cambria Math" panose="02040503050406030204" pitchFamily="18" charset="0"/>
                        <a:ea typeface="Arial"/>
                        <a:cs typeface="Arial"/>
                        <a:sym typeface="Arial"/>
                      </a:rPr>
                      <m:t> </m:t>
                    </m:r>
                    <m:r>
                      <a:rPr lang="en-US" sz="1100" b="0" i="1" u="none" strike="noStrike" cap="none" smtClean="0">
                        <a:solidFill>
                          <a:srgbClr val="000000"/>
                        </a:solidFill>
                        <a:effectLst/>
                        <a:latin typeface="Cambria Math" panose="02040503050406030204" pitchFamily="18" charset="0"/>
                        <a:ea typeface="Arial"/>
                        <a:cs typeface="Arial"/>
                        <a:sym typeface="Arial"/>
                      </a:rPr>
                      <m:t>𝑏𝑒𝑙𝑜𝑤</m:t>
                    </m:r>
                    <m:r>
                      <a:rPr lang="en-US" sz="1100" b="0" i="1" u="none" strike="noStrike" cap="none" smtClean="0">
                        <a:solidFill>
                          <a:srgbClr val="000000"/>
                        </a:solidFill>
                        <a:effectLst/>
                        <a:latin typeface="Cambria Math" panose="02040503050406030204" pitchFamily="18" charset="0"/>
                        <a:ea typeface="Arial"/>
                        <a:cs typeface="Arial"/>
                        <a:sym typeface="Arial"/>
                      </a:rPr>
                      <m:t> </m:t>
                    </m:r>
                  </m:oMath>
                </a14:m>
                <a:r>
                  <a:rPr lang="en-US" sz="1100" b="0" i="0" u="none" strike="noStrike" cap="none" dirty="0">
                    <a:solidFill>
                      <a:srgbClr val="000000"/>
                    </a:solidFill>
                    <a:effectLst/>
                    <a:latin typeface="Arial"/>
                    <a:ea typeface="Arial"/>
                    <a:cs typeface="Arial"/>
                    <a:sym typeface="Arial"/>
                  </a:rPr>
                  <a:t>and list all probability counts of patterns. </a:t>
                </a:r>
              </a:p>
              <a:p>
                <a:pPr marL="0" lvl="0" indent="0" algn="l" rtl="0">
                  <a:spcBef>
                    <a:spcPts val="0"/>
                  </a:spcBef>
                  <a:spcAft>
                    <a:spcPts val="0"/>
                  </a:spcAft>
                  <a:buNone/>
                </a:pPr>
                <a:endParaRPr dirty="0"/>
              </a:p>
            </p:txBody>
          </p:sp>
        </mc:Choice>
        <mc:Fallback xmlns="">
          <p:sp>
            <p:nvSpPr>
              <p:cNvPr id="1726" name="Google Shape;1726;g12623eb8c16_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result of the program for counting the number of tiling methods is equal to the calculation using domino tiling theorems. </a:t>
                </a:r>
              </a:p>
              <a:p>
                <a:r>
                  <a:rPr lang="en-US" sz="1100" b="0" i="0" u="none" strike="noStrike" cap="none">
                    <a:solidFill>
                      <a:srgbClr val="000000"/>
                    </a:solidFill>
                    <a:effectLst/>
                    <a:latin typeface="Cambria Math" panose="02040503050406030204" pitchFamily="18" charset="0"/>
                    <a:ea typeface="Arial"/>
                    <a:cs typeface="Arial"/>
                    <a:sym typeface="Arial"/>
                  </a:rPr>
                  <a:t>𝑇ℎ𝑒 𝑟𝑒𝑠𝑢𝑙𝑡 𝑖𝑠 𝑡ℎ𝑒 𝑠𝑎𝑚𝑒 𝑎𝑠 𝑡ℎ𝑒 𝑜𝑢𝑡𝑝𝑢𝑡 𝑜𝑓 2 𝑓𝑜𝑟𝑚𝑢𝑙𝑎𝑠 𝑏𝑒𝑙𝑜𝑤 </a:t>
                </a:r>
                <a:r>
                  <a:rPr lang="en-US" sz="1100" b="0" i="0" u="none" strike="noStrike" cap="none" dirty="0">
                    <a:solidFill>
                      <a:srgbClr val="000000"/>
                    </a:solidFill>
                    <a:effectLst/>
                    <a:latin typeface="Arial"/>
                    <a:ea typeface="Arial"/>
                    <a:cs typeface="Arial"/>
                    <a:sym typeface="Arial"/>
                  </a:rPr>
                  <a:t>and list all probability counts of patterns. </a:t>
                </a:r>
              </a:p>
              <a:p>
                <a:pPr marL="0" lvl="0" indent="0" algn="l" rtl="0">
                  <a:spcBef>
                    <a:spcPts val="0"/>
                  </a:spcBef>
                  <a:spcAft>
                    <a:spcPts val="0"/>
                  </a:spcAft>
                  <a:buNone/>
                </a:pPr>
                <a:endParaRPr dirty="0"/>
              </a:p>
            </p:txBody>
          </p:sp>
        </mc:Fallback>
      </mc:AlternateContent>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266410cd0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266410cd0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05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266410cd0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266410cd0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c9c70b6c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c9c70b6c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266410cd0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266410cd0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So.the</a:t>
            </a:r>
            <a:r>
              <a:rPr lang="en-US" dirty="0"/>
              <a:t> next one is the method.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2623eb8c1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2623eb8c1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266410cd0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266410cd0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program's UI design focuses on ease of use.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266410cd0f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266410cd0f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one is code the program</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266410cd0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266410cd0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we write programs We have created a rough flowchart of programming.</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266410cd0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266410cd0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function calculates the total number of tiles that can be arranged in a room using floor function.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1;p2"/>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299236" y="3445963"/>
            <a:ext cx="953993" cy="298484"/>
            <a:chOff x="379409" y="1779756"/>
            <a:chExt cx="661439" cy="206936"/>
          </a:xfrm>
        </p:grpSpPr>
        <p:sp>
          <p:nvSpPr>
            <p:cNvPr id="19" name="Google Shape;19;p2"/>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6551987" y="2857541"/>
            <a:ext cx="1447535" cy="418008"/>
            <a:chOff x="-3119747" y="259886"/>
            <a:chExt cx="1304085" cy="376584"/>
          </a:xfrm>
        </p:grpSpPr>
        <p:sp>
          <p:nvSpPr>
            <p:cNvPr id="40" name="Google Shape;40;p2"/>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a:off x="2900938" y="2643864"/>
            <a:ext cx="593368" cy="339627"/>
            <a:chOff x="-639309" y="2036391"/>
            <a:chExt cx="371087" cy="212400"/>
          </a:xfrm>
        </p:grpSpPr>
        <p:sp>
          <p:nvSpPr>
            <p:cNvPr id="81" name="Google Shape;81;p2"/>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txBox="1">
            <a:spLocks noGrp="1"/>
          </p:cNvSpPr>
          <p:nvPr>
            <p:ph type="ctrTitle"/>
          </p:nvPr>
        </p:nvSpPr>
        <p:spPr>
          <a:xfrm>
            <a:off x="710375" y="478450"/>
            <a:ext cx="7723500" cy="119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4" name="Google Shape;94;p2"/>
          <p:cNvSpPr txBox="1">
            <a:spLocks noGrp="1"/>
          </p:cNvSpPr>
          <p:nvPr>
            <p:ph type="subTitle" idx="1"/>
          </p:nvPr>
        </p:nvSpPr>
        <p:spPr>
          <a:xfrm>
            <a:off x="710250" y="1936175"/>
            <a:ext cx="7723500" cy="2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p2"/>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38763" y="3462221"/>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6">
  <p:cSld name="CUSTOM_3_2_1_1_1">
    <p:bg>
      <p:bgPr>
        <a:solidFill>
          <a:schemeClr val="lt1"/>
        </a:solidFill>
        <a:effectLst/>
      </p:bgPr>
    </p:bg>
    <p:spTree>
      <p:nvGrpSpPr>
        <p:cNvPr id="1" name="Shape 592"/>
        <p:cNvGrpSpPr/>
        <p:nvPr/>
      </p:nvGrpSpPr>
      <p:grpSpPr>
        <a:xfrm>
          <a:off x="0" y="0"/>
          <a:ext cx="0" cy="0"/>
          <a:chOff x="0" y="0"/>
          <a:chExt cx="0" cy="0"/>
        </a:xfrm>
      </p:grpSpPr>
      <p:sp>
        <p:nvSpPr>
          <p:cNvPr id="593" name="Google Shape;593;p19"/>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txBox="1">
            <a:spLocks noGrp="1"/>
          </p:cNvSpPr>
          <p:nvPr>
            <p:ph type="title"/>
          </p:nvPr>
        </p:nvSpPr>
        <p:spPr>
          <a:xfrm>
            <a:off x="2306625" y="531600"/>
            <a:ext cx="453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5" name="Google Shape;595;p19"/>
          <p:cNvSpPr/>
          <p:nvPr/>
        </p:nvSpPr>
        <p:spPr>
          <a:xfrm>
            <a:off x="7307001" y="43952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8700600" y="34672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1593363" y="14595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2768200" y="447177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694651" y="9221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425348" y="333167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8082398" y="6322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738"/>
        <p:cNvGrpSpPr/>
        <p:nvPr/>
      </p:nvGrpSpPr>
      <p:grpSpPr>
        <a:xfrm>
          <a:off x="0" y="0"/>
          <a:ext cx="0" cy="0"/>
          <a:chOff x="0" y="0"/>
          <a:chExt cx="0" cy="0"/>
        </a:xfrm>
      </p:grpSpPr>
      <p:sp>
        <p:nvSpPr>
          <p:cNvPr id="739" name="Google Shape;739;p24"/>
          <p:cNvSpPr/>
          <p:nvPr/>
        </p:nvSpPr>
        <p:spPr>
          <a:xfrm>
            <a:off x="1613225" y="-1980924"/>
            <a:ext cx="9144000" cy="9121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txBox="1">
            <a:spLocks noGrp="1"/>
          </p:cNvSpPr>
          <p:nvPr>
            <p:ph type="title"/>
          </p:nvPr>
        </p:nvSpPr>
        <p:spPr>
          <a:xfrm>
            <a:off x="2239475" y="531600"/>
            <a:ext cx="59028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24"/>
          <p:cNvSpPr txBox="1">
            <a:spLocks noGrp="1"/>
          </p:cNvSpPr>
          <p:nvPr>
            <p:ph type="subTitle" idx="1"/>
          </p:nvPr>
        </p:nvSpPr>
        <p:spPr>
          <a:xfrm>
            <a:off x="2861363"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2" name="Google Shape;742;p24"/>
          <p:cNvSpPr txBox="1">
            <a:spLocks noGrp="1"/>
          </p:cNvSpPr>
          <p:nvPr>
            <p:ph type="subTitle" idx="2"/>
          </p:nvPr>
        </p:nvSpPr>
        <p:spPr>
          <a:xfrm>
            <a:off x="2861363"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3" name="Google Shape;743;p24"/>
          <p:cNvSpPr txBox="1">
            <a:spLocks noGrp="1"/>
          </p:cNvSpPr>
          <p:nvPr>
            <p:ph type="subTitle" idx="3"/>
          </p:nvPr>
        </p:nvSpPr>
        <p:spPr>
          <a:xfrm>
            <a:off x="2861363"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4" name="Google Shape;744;p24"/>
          <p:cNvSpPr txBox="1">
            <a:spLocks noGrp="1"/>
          </p:cNvSpPr>
          <p:nvPr>
            <p:ph type="subTitle" idx="4"/>
          </p:nvPr>
        </p:nvSpPr>
        <p:spPr>
          <a:xfrm>
            <a:off x="2861363"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5" name="Google Shape;745;p24"/>
          <p:cNvSpPr txBox="1">
            <a:spLocks noGrp="1"/>
          </p:cNvSpPr>
          <p:nvPr>
            <p:ph type="subTitle" idx="5"/>
          </p:nvPr>
        </p:nvSpPr>
        <p:spPr>
          <a:xfrm>
            <a:off x="2861363"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6" name="Google Shape;746;p24"/>
          <p:cNvSpPr txBox="1">
            <a:spLocks noGrp="1"/>
          </p:cNvSpPr>
          <p:nvPr>
            <p:ph type="subTitle" idx="6"/>
          </p:nvPr>
        </p:nvSpPr>
        <p:spPr>
          <a:xfrm>
            <a:off x="2861363"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7" name="Google Shape;747;p24"/>
          <p:cNvSpPr txBox="1">
            <a:spLocks noGrp="1"/>
          </p:cNvSpPr>
          <p:nvPr>
            <p:ph type="subTitle" idx="7"/>
          </p:nvPr>
        </p:nvSpPr>
        <p:spPr>
          <a:xfrm>
            <a:off x="6361338" y="1731138"/>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48" name="Google Shape;748;p24"/>
          <p:cNvSpPr txBox="1">
            <a:spLocks noGrp="1"/>
          </p:cNvSpPr>
          <p:nvPr>
            <p:ph type="subTitle" idx="8"/>
          </p:nvPr>
        </p:nvSpPr>
        <p:spPr>
          <a:xfrm>
            <a:off x="6361338" y="1415538"/>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9" name="Google Shape;749;p24"/>
          <p:cNvSpPr txBox="1">
            <a:spLocks noGrp="1"/>
          </p:cNvSpPr>
          <p:nvPr>
            <p:ph type="subTitle" idx="9"/>
          </p:nvPr>
        </p:nvSpPr>
        <p:spPr>
          <a:xfrm>
            <a:off x="6361338" y="2829025"/>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0" name="Google Shape;750;p24"/>
          <p:cNvSpPr txBox="1">
            <a:spLocks noGrp="1"/>
          </p:cNvSpPr>
          <p:nvPr>
            <p:ph type="subTitle" idx="13"/>
          </p:nvPr>
        </p:nvSpPr>
        <p:spPr>
          <a:xfrm>
            <a:off x="6361338" y="2513425"/>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51" name="Google Shape;751;p24"/>
          <p:cNvSpPr txBox="1">
            <a:spLocks noGrp="1"/>
          </p:cNvSpPr>
          <p:nvPr>
            <p:ph type="subTitle" idx="14"/>
          </p:nvPr>
        </p:nvSpPr>
        <p:spPr>
          <a:xfrm>
            <a:off x="6361338" y="3926913"/>
            <a:ext cx="21564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52" name="Google Shape;752;p24"/>
          <p:cNvSpPr txBox="1">
            <a:spLocks noGrp="1"/>
          </p:cNvSpPr>
          <p:nvPr>
            <p:ph type="subTitle" idx="15"/>
          </p:nvPr>
        </p:nvSpPr>
        <p:spPr>
          <a:xfrm>
            <a:off x="6361338" y="3611313"/>
            <a:ext cx="2156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753" name="Google Shape;753;p24"/>
          <p:cNvGrpSpPr/>
          <p:nvPr/>
        </p:nvGrpSpPr>
        <p:grpSpPr>
          <a:xfrm>
            <a:off x="549050" y="3611332"/>
            <a:ext cx="691900" cy="450118"/>
            <a:chOff x="310575" y="4191470"/>
            <a:chExt cx="691900" cy="450118"/>
          </a:xfrm>
        </p:grpSpPr>
        <p:sp>
          <p:nvSpPr>
            <p:cNvPr id="754" name="Google Shape;754;p24"/>
            <p:cNvSpPr/>
            <p:nvPr/>
          </p:nvSpPr>
          <p:spPr>
            <a:xfrm>
              <a:off x="356352" y="4244380"/>
              <a:ext cx="61124" cy="93035"/>
            </a:xfrm>
            <a:custGeom>
              <a:avLst/>
              <a:gdLst/>
              <a:ahLst/>
              <a:cxnLst/>
              <a:rect l="l" t="t" r="r" b="b"/>
              <a:pathLst>
                <a:path w="2075" h="3158" extrusionOk="0">
                  <a:moveTo>
                    <a:pt x="496" y="0"/>
                  </a:moveTo>
                  <a:cubicBezTo>
                    <a:pt x="386" y="0"/>
                    <a:pt x="272" y="34"/>
                    <a:pt x="158" y="112"/>
                  </a:cubicBezTo>
                  <a:cubicBezTo>
                    <a:pt x="1" y="243"/>
                    <a:pt x="102" y="503"/>
                    <a:pt x="267" y="503"/>
                  </a:cubicBezTo>
                  <a:cubicBezTo>
                    <a:pt x="302" y="503"/>
                    <a:pt x="341" y="490"/>
                    <a:pt x="381" y="462"/>
                  </a:cubicBezTo>
                  <a:lnTo>
                    <a:pt x="349" y="462"/>
                  </a:lnTo>
                  <a:cubicBezTo>
                    <a:pt x="420" y="409"/>
                    <a:pt x="490" y="386"/>
                    <a:pt x="558" y="386"/>
                  </a:cubicBezTo>
                  <a:cubicBezTo>
                    <a:pt x="947" y="386"/>
                    <a:pt x="1238" y="1150"/>
                    <a:pt x="865" y="1349"/>
                  </a:cubicBezTo>
                  <a:lnTo>
                    <a:pt x="865" y="1349"/>
                  </a:lnTo>
                  <a:cubicBezTo>
                    <a:pt x="841" y="1350"/>
                    <a:pt x="818" y="1351"/>
                    <a:pt x="795" y="1353"/>
                  </a:cubicBezTo>
                  <a:lnTo>
                    <a:pt x="798" y="1376"/>
                  </a:lnTo>
                  <a:lnTo>
                    <a:pt x="798" y="1376"/>
                  </a:lnTo>
                  <a:cubicBezTo>
                    <a:pt x="787" y="1380"/>
                    <a:pt x="775" y="1383"/>
                    <a:pt x="763" y="1385"/>
                  </a:cubicBezTo>
                  <a:cubicBezTo>
                    <a:pt x="540" y="1417"/>
                    <a:pt x="604" y="1767"/>
                    <a:pt x="827" y="1767"/>
                  </a:cubicBezTo>
                  <a:cubicBezTo>
                    <a:pt x="837" y="1766"/>
                    <a:pt x="847" y="1766"/>
                    <a:pt x="858" y="1765"/>
                  </a:cubicBezTo>
                  <a:lnTo>
                    <a:pt x="858" y="1765"/>
                  </a:lnTo>
                  <a:lnTo>
                    <a:pt x="858" y="1767"/>
                  </a:lnTo>
                  <a:cubicBezTo>
                    <a:pt x="862" y="1767"/>
                    <a:pt x="865" y="1766"/>
                    <a:pt x="869" y="1765"/>
                  </a:cubicBezTo>
                  <a:lnTo>
                    <a:pt x="869" y="1765"/>
                  </a:lnTo>
                  <a:cubicBezTo>
                    <a:pt x="873" y="1765"/>
                    <a:pt x="877" y="1765"/>
                    <a:pt x="881" y="1765"/>
                  </a:cubicBezTo>
                  <a:cubicBezTo>
                    <a:pt x="1227" y="1765"/>
                    <a:pt x="1680" y="2043"/>
                    <a:pt x="1559" y="2436"/>
                  </a:cubicBezTo>
                  <a:cubicBezTo>
                    <a:pt x="1496" y="2644"/>
                    <a:pt x="1312" y="2757"/>
                    <a:pt x="1120" y="2757"/>
                  </a:cubicBezTo>
                  <a:cubicBezTo>
                    <a:pt x="1018" y="2757"/>
                    <a:pt x="915" y="2725"/>
                    <a:pt x="827" y="2659"/>
                  </a:cubicBezTo>
                  <a:cubicBezTo>
                    <a:pt x="790" y="2614"/>
                    <a:pt x="746" y="2596"/>
                    <a:pt x="702" y="2596"/>
                  </a:cubicBezTo>
                  <a:cubicBezTo>
                    <a:pt x="558" y="2596"/>
                    <a:pt x="418" y="2799"/>
                    <a:pt x="540" y="2945"/>
                  </a:cubicBezTo>
                  <a:cubicBezTo>
                    <a:pt x="709" y="3091"/>
                    <a:pt x="909" y="3158"/>
                    <a:pt x="1105" y="3158"/>
                  </a:cubicBezTo>
                  <a:cubicBezTo>
                    <a:pt x="1463" y="3158"/>
                    <a:pt x="1806" y="2934"/>
                    <a:pt x="1909" y="2563"/>
                  </a:cubicBezTo>
                  <a:cubicBezTo>
                    <a:pt x="2074" y="2068"/>
                    <a:pt x="1732" y="1607"/>
                    <a:pt x="1285" y="1428"/>
                  </a:cubicBezTo>
                  <a:lnTo>
                    <a:pt x="1285" y="1428"/>
                  </a:lnTo>
                  <a:cubicBezTo>
                    <a:pt x="1504" y="906"/>
                    <a:pt x="1060"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478925" y="4249388"/>
              <a:ext cx="56441" cy="83018"/>
            </a:xfrm>
            <a:custGeom>
              <a:avLst/>
              <a:gdLst/>
              <a:ahLst/>
              <a:cxnLst/>
              <a:rect l="l" t="t" r="r" b="b"/>
              <a:pathLst>
                <a:path w="1916" h="2818" extrusionOk="0">
                  <a:moveTo>
                    <a:pt x="1333" y="0"/>
                  </a:moveTo>
                  <a:cubicBezTo>
                    <a:pt x="938" y="0"/>
                    <a:pt x="535" y="353"/>
                    <a:pt x="422" y="738"/>
                  </a:cubicBezTo>
                  <a:cubicBezTo>
                    <a:pt x="283" y="1349"/>
                    <a:pt x="775" y="1863"/>
                    <a:pt x="1262" y="2196"/>
                  </a:cubicBezTo>
                  <a:lnTo>
                    <a:pt x="1262" y="2196"/>
                  </a:lnTo>
                  <a:cubicBezTo>
                    <a:pt x="1081" y="2337"/>
                    <a:pt x="854" y="2410"/>
                    <a:pt x="631" y="2410"/>
                  </a:cubicBezTo>
                  <a:cubicBezTo>
                    <a:pt x="527" y="2410"/>
                    <a:pt x="424" y="2394"/>
                    <a:pt x="327" y="2361"/>
                  </a:cubicBezTo>
                  <a:cubicBezTo>
                    <a:pt x="299" y="2351"/>
                    <a:pt x="273" y="2346"/>
                    <a:pt x="249" y="2346"/>
                  </a:cubicBezTo>
                  <a:cubicBezTo>
                    <a:pt x="55" y="2346"/>
                    <a:pt x="1" y="2658"/>
                    <a:pt x="199" y="2743"/>
                  </a:cubicBezTo>
                  <a:cubicBezTo>
                    <a:pt x="341" y="2793"/>
                    <a:pt x="486" y="2817"/>
                    <a:pt x="632" y="2817"/>
                  </a:cubicBezTo>
                  <a:cubicBezTo>
                    <a:pt x="1041" y="2817"/>
                    <a:pt x="1445" y="2627"/>
                    <a:pt x="1727" y="2298"/>
                  </a:cubicBezTo>
                  <a:cubicBezTo>
                    <a:pt x="1823" y="2202"/>
                    <a:pt x="1791" y="2075"/>
                    <a:pt x="1695" y="1979"/>
                  </a:cubicBezTo>
                  <a:cubicBezTo>
                    <a:pt x="1441" y="1884"/>
                    <a:pt x="1250" y="1725"/>
                    <a:pt x="1059" y="1534"/>
                  </a:cubicBezTo>
                  <a:cubicBezTo>
                    <a:pt x="900" y="1374"/>
                    <a:pt x="804" y="1152"/>
                    <a:pt x="804" y="897"/>
                  </a:cubicBezTo>
                  <a:cubicBezTo>
                    <a:pt x="836" y="738"/>
                    <a:pt x="963" y="579"/>
                    <a:pt x="1091" y="515"/>
                  </a:cubicBezTo>
                  <a:cubicBezTo>
                    <a:pt x="1154" y="451"/>
                    <a:pt x="1250" y="451"/>
                    <a:pt x="1313" y="419"/>
                  </a:cubicBezTo>
                  <a:cubicBezTo>
                    <a:pt x="1377" y="419"/>
                    <a:pt x="1441" y="451"/>
                    <a:pt x="1504" y="515"/>
                  </a:cubicBezTo>
                  <a:cubicBezTo>
                    <a:pt x="1546" y="550"/>
                    <a:pt x="1592" y="565"/>
                    <a:pt x="1635" y="565"/>
                  </a:cubicBezTo>
                  <a:cubicBezTo>
                    <a:pt x="1788" y="565"/>
                    <a:pt x="1915" y="377"/>
                    <a:pt x="1791" y="228"/>
                  </a:cubicBezTo>
                  <a:lnTo>
                    <a:pt x="1791" y="197"/>
                  </a:lnTo>
                  <a:cubicBezTo>
                    <a:pt x="1653" y="59"/>
                    <a:pt x="1494" y="0"/>
                    <a:pt x="1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562614" y="4250478"/>
              <a:ext cx="16909" cy="80927"/>
            </a:xfrm>
            <a:custGeom>
              <a:avLst/>
              <a:gdLst/>
              <a:ahLst/>
              <a:cxnLst/>
              <a:rect l="l" t="t" r="r" b="b"/>
              <a:pathLst>
                <a:path w="574" h="2747" extrusionOk="0">
                  <a:moveTo>
                    <a:pt x="287" y="0"/>
                  </a:moveTo>
                  <a:cubicBezTo>
                    <a:pt x="160" y="0"/>
                    <a:pt x="64" y="96"/>
                    <a:pt x="64" y="191"/>
                  </a:cubicBezTo>
                  <a:cubicBezTo>
                    <a:pt x="0" y="987"/>
                    <a:pt x="32" y="1815"/>
                    <a:pt x="160" y="2611"/>
                  </a:cubicBezTo>
                  <a:cubicBezTo>
                    <a:pt x="186" y="2689"/>
                    <a:pt x="255" y="2746"/>
                    <a:pt x="350" y="2746"/>
                  </a:cubicBezTo>
                  <a:cubicBezTo>
                    <a:pt x="370" y="2746"/>
                    <a:pt x="392" y="2744"/>
                    <a:pt x="414" y="2738"/>
                  </a:cubicBezTo>
                  <a:cubicBezTo>
                    <a:pt x="510" y="2706"/>
                    <a:pt x="574" y="2611"/>
                    <a:pt x="542" y="2515"/>
                  </a:cubicBezTo>
                  <a:cubicBezTo>
                    <a:pt x="414" y="1751"/>
                    <a:pt x="382" y="955"/>
                    <a:pt x="478" y="191"/>
                  </a:cubicBezTo>
                  <a:cubicBezTo>
                    <a:pt x="478" y="96"/>
                    <a:pt x="382"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596372" y="4249535"/>
              <a:ext cx="18411" cy="81339"/>
            </a:xfrm>
            <a:custGeom>
              <a:avLst/>
              <a:gdLst/>
              <a:ahLst/>
              <a:cxnLst/>
              <a:rect l="l" t="t" r="r" b="b"/>
              <a:pathLst>
                <a:path w="625" h="2761" extrusionOk="0">
                  <a:moveTo>
                    <a:pt x="319" y="1"/>
                  </a:moveTo>
                  <a:cubicBezTo>
                    <a:pt x="192" y="1"/>
                    <a:pt x="96" y="96"/>
                    <a:pt x="96" y="223"/>
                  </a:cubicBezTo>
                  <a:cubicBezTo>
                    <a:pt x="1" y="1019"/>
                    <a:pt x="64" y="1815"/>
                    <a:pt x="223" y="2611"/>
                  </a:cubicBezTo>
                  <a:cubicBezTo>
                    <a:pt x="236" y="2715"/>
                    <a:pt x="308" y="2761"/>
                    <a:pt x="386" y="2761"/>
                  </a:cubicBezTo>
                  <a:cubicBezTo>
                    <a:pt x="499" y="2761"/>
                    <a:pt x="624" y="2666"/>
                    <a:pt x="605" y="2515"/>
                  </a:cubicBezTo>
                  <a:cubicBezTo>
                    <a:pt x="446" y="1751"/>
                    <a:pt x="414" y="987"/>
                    <a:pt x="510" y="223"/>
                  </a:cubicBezTo>
                  <a:cubicBezTo>
                    <a:pt x="510" y="96"/>
                    <a:pt x="4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93574" y="4235453"/>
              <a:ext cx="98005" cy="82930"/>
            </a:xfrm>
            <a:custGeom>
              <a:avLst/>
              <a:gdLst/>
              <a:ahLst/>
              <a:cxnLst/>
              <a:rect l="l" t="t" r="r" b="b"/>
              <a:pathLst>
                <a:path w="3327" h="2815" extrusionOk="0">
                  <a:moveTo>
                    <a:pt x="3132" y="1"/>
                  </a:moveTo>
                  <a:cubicBezTo>
                    <a:pt x="3032" y="1"/>
                    <a:pt x="2929" y="65"/>
                    <a:pt x="2929" y="192"/>
                  </a:cubicBezTo>
                  <a:cubicBezTo>
                    <a:pt x="2848" y="867"/>
                    <a:pt x="2790" y="1541"/>
                    <a:pt x="2735" y="2235"/>
                  </a:cubicBezTo>
                  <a:lnTo>
                    <a:pt x="2735" y="2235"/>
                  </a:lnTo>
                  <a:lnTo>
                    <a:pt x="350" y="383"/>
                  </a:lnTo>
                  <a:cubicBezTo>
                    <a:pt x="318" y="351"/>
                    <a:pt x="271" y="335"/>
                    <a:pt x="223" y="335"/>
                  </a:cubicBezTo>
                  <a:cubicBezTo>
                    <a:pt x="175" y="335"/>
                    <a:pt x="127" y="351"/>
                    <a:pt x="96" y="383"/>
                  </a:cubicBezTo>
                  <a:cubicBezTo>
                    <a:pt x="0" y="479"/>
                    <a:pt x="0" y="606"/>
                    <a:pt x="96" y="670"/>
                  </a:cubicBezTo>
                  <a:lnTo>
                    <a:pt x="2770" y="2771"/>
                  </a:lnTo>
                  <a:cubicBezTo>
                    <a:pt x="2809" y="2800"/>
                    <a:pt x="2855" y="2814"/>
                    <a:pt x="2899" y="2814"/>
                  </a:cubicBezTo>
                  <a:cubicBezTo>
                    <a:pt x="2997" y="2814"/>
                    <a:pt x="3088" y="2743"/>
                    <a:pt x="3088" y="2611"/>
                  </a:cubicBezTo>
                  <a:cubicBezTo>
                    <a:pt x="3184" y="1816"/>
                    <a:pt x="3247" y="1020"/>
                    <a:pt x="3311" y="192"/>
                  </a:cubicBezTo>
                  <a:cubicBezTo>
                    <a:pt x="3327" y="65"/>
                    <a:pt x="3231" y="1"/>
                    <a:pt x="3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758595" y="4191470"/>
              <a:ext cx="59121" cy="79660"/>
            </a:xfrm>
            <a:custGeom>
              <a:avLst/>
              <a:gdLst/>
              <a:ahLst/>
              <a:cxnLst/>
              <a:rect l="l" t="t" r="r" b="b"/>
              <a:pathLst>
                <a:path w="2007" h="2704" extrusionOk="0">
                  <a:moveTo>
                    <a:pt x="1649" y="1"/>
                  </a:moveTo>
                  <a:cubicBezTo>
                    <a:pt x="1591" y="1"/>
                    <a:pt x="1535" y="28"/>
                    <a:pt x="1497" y="93"/>
                  </a:cubicBezTo>
                  <a:cubicBezTo>
                    <a:pt x="1020" y="889"/>
                    <a:pt x="542" y="1653"/>
                    <a:pt x="65" y="2417"/>
                  </a:cubicBezTo>
                  <a:cubicBezTo>
                    <a:pt x="1" y="2545"/>
                    <a:pt x="96" y="2704"/>
                    <a:pt x="256" y="2704"/>
                  </a:cubicBezTo>
                  <a:lnTo>
                    <a:pt x="1816" y="2513"/>
                  </a:lnTo>
                  <a:cubicBezTo>
                    <a:pt x="1911" y="2513"/>
                    <a:pt x="2007" y="2417"/>
                    <a:pt x="2007" y="2322"/>
                  </a:cubicBezTo>
                  <a:cubicBezTo>
                    <a:pt x="2007" y="2236"/>
                    <a:pt x="1930" y="2126"/>
                    <a:pt x="1846" y="2126"/>
                  </a:cubicBezTo>
                  <a:cubicBezTo>
                    <a:pt x="1836" y="2126"/>
                    <a:pt x="1826" y="2127"/>
                    <a:pt x="1816" y="2131"/>
                  </a:cubicBezTo>
                  <a:lnTo>
                    <a:pt x="622" y="2277"/>
                  </a:lnTo>
                  <a:lnTo>
                    <a:pt x="622" y="2277"/>
                  </a:lnTo>
                  <a:lnTo>
                    <a:pt x="1847" y="316"/>
                  </a:lnTo>
                  <a:cubicBezTo>
                    <a:pt x="1937" y="159"/>
                    <a:pt x="1789" y="1"/>
                    <a:pt x="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805492" y="4196066"/>
              <a:ext cx="17851" cy="109768"/>
            </a:xfrm>
            <a:custGeom>
              <a:avLst/>
              <a:gdLst/>
              <a:ahLst/>
              <a:cxnLst/>
              <a:rect l="l" t="t" r="r" b="b"/>
              <a:pathLst>
                <a:path w="606" h="3726" extrusionOk="0">
                  <a:moveTo>
                    <a:pt x="208" y="1"/>
                  </a:moveTo>
                  <a:cubicBezTo>
                    <a:pt x="104" y="1"/>
                    <a:pt x="1" y="65"/>
                    <a:pt x="1" y="192"/>
                  </a:cubicBezTo>
                  <a:lnTo>
                    <a:pt x="224" y="3535"/>
                  </a:lnTo>
                  <a:cubicBezTo>
                    <a:pt x="224" y="3662"/>
                    <a:pt x="319" y="3726"/>
                    <a:pt x="415" y="3726"/>
                  </a:cubicBezTo>
                  <a:cubicBezTo>
                    <a:pt x="510" y="3726"/>
                    <a:pt x="606" y="3662"/>
                    <a:pt x="606" y="3535"/>
                  </a:cubicBezTo>
                  <a:lnTo>
                    <a:pt x="415" y="192"/>
                  </a:lnTo>
                  <a:cubicBezTo>
                    <a:pt x="415" y="65"/>
                    <a:pt x="311"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834743" y="4201280"/>
              <a:ext cx="70050" cy="118076"/>
            </a:xfrm>
            <a:custGeom>
              <a:avLst/>
              <a:gdLst/>
              <a:ahLst/>
              <a:cxnLst/>
              <a:rect l="l" t="t" r="r" b="b"/>
              <a:pathLst>
                <a:path w="2378" h="4008" extrusionOk="0">
                  <a:moveTo>
                    <a:pt x="2085" y="0"/>
                  </a:moveTo>
                  <a:cubicBezTo>
                    <a:pt x="2028" y="0"/>
                    <a:pt x="1973" y="24"/>
                    <a:pt x="1937" y="79"/>
                  </a:cubicBezTo>
                  <a:lnTo>
                    <a:pt x="1937" y="110"/>
                  </a:lnTo>
                  <a:cubicBezTo>
                    <a:pt x="1172" y="1256"/>
                    <a:pt x="568" y="2498"/>
                    <a:pt x="58" y="3771"/>
                  </a:cubicBezTo>
                  <a:cubicBezTo>
                    <a:pt x="0" y="3907"/>
                    <a:pt x="119" y="4008"/>
                    <a:pt x="250" y="4008"/>
                  </a:cubicBezTo>
                  <a:cubicBezTo>
                    <a:pt x="334" y="4008"/>
                    <a:pt x="422" y="3966"/>
                    <a:pt x="472" y="3867"/>
                  </a:cubicBezTo>
                  <a:cubicBezTo>
                    <a:pt x="950" y="2625"/>
                    <a:pt x="1555" y="1416"/>
                    <a:pt x="2287" y="301"/>
                  </a:cubicBezTo>
                  <a:cubicBezTo>
                    <a:pt x="2377" y="143"/>
                    <a:pt x="2226" y="0"/>
                    <a:pt x="2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903144" y="4224435"/>
              <a:ext cx="59917" cy="103346"/>
            </a:xfrm>
            <a:custGeom>
              <a:avLst/>
              <a:gdLst/>
              <a:ahLst/>
              <a:cxnLst/>
              <a:rect l="l" t="t" r="r" b="b"/>
              <a:pathLst>
                <a:path w="2034" h="3508" extrusionOk="0">
                  <a:moveTo>
                    <a:pt x="1091" y="386"/>
                  </a:moveTo>
                  <a:cubicBezTo>
                    <a:pt x="1288" y="386"/>
                    <a:pt x="1483" y="520"/>
                    <a:pt x="1558" y="721"/>
                  </a:cubicBezTo>
                  <a:lnTo>
                    <a:pt x="1558" y="721"/>
                  </a:lnTo>
                  <a:lnTo>
                    <a:pt x="887" y="1367"/>
                  </a:lnTo>
                  <a:lnTo>
                    <a:pt x="887" y="1367"/>
                  </a:lnTo>
                  <a:cubicBezTo>
                    <a:pt x="812" y="1279"/>
                    <a:pt x="747" y="1184"/>
                    <a:pt x="697" y="1075"/>
                  </a:cubicBezTo>
                  <a:cubicBezTo>
                    <a:pt x="570" y="853"/>
                    <a:pt x="665" y="566"/>
                    <a:pt x="888" y="439"/>
                  </a:cubicBezTo>
                  <a:cubicBezTo>
                    <a:pt x="952" y="403"/>
                    <a:pt x="1022" y="386"/>
                    <a:pt x="1091" y="386"/>
                  </a:cubicBezTo>
                  <a:close/>
                  <a:moveTo>
                    <a:pt x="847" y="1880"/>
                  </a:moveTo>
                  <a:lnTo>
                    <a:pt x="847" y="1880"/>
                  </a:lnTo>
                  <a:cubicBezTo>
                    <a:pt x="977" y="1996"/>
                    <a:pt x="1112" y="2106"/>
                    <a:pt x="1238" y="2221"/>
                  </a:cubicBezTo>
                  <a:cubicBezTo>
                    <a:pt x="1365" y="2349"/>
                    <a:pt x="1493" y="2508"/>
                    <a:pt x="1556" y="2699"/>
                  </a:cubicBezTo>
                  <a:cubicBezTo>
                    <a:pt x="1588" y="2890"/>
                    <a:pt x="1461" y="3049"/>
                    <a:pt x="1302" y="3113"/>
                  </a:cubicBezTo>
                  <a:cubicBezTo>
                    <a:pt x="1250" y="3126"/>
                    <a:pt x="1196" y="3132"/>
                    <a:pt x="1143" y="3132"/>
                  </a:cubicBezTo>
                  <a:cubicBezTo>
                    <a:pt x="937" y="3132"/>
                    <a:pt x="735" y="3035"/>
                    <a:pt x="633" y="2858"/>
                  </a:cubicBezTo>
                  <a:cubicBezTo>
                    <a:pt x="507" y="2512"/>
                    <a:pt x="599" y="2135"/>
                    <a:pt x="847" y="1880"/>
                  </a:cubicBezTo>
                  <a:close/>
                  <a:moveTo>
                    <a:pt x="1125" y="0"/>
                  </a:moveTo>
                  <a:cubicBezTo>
                    <a:pt x="547" y="0"/>
                    <a:pt x="84" y="573"/>
                    <a:pt x="283" y="1171"/>
                  </a:cubicBezTo>
                  <a:cubicBezTo>
                    <a:pt x="351" y="1330"/>
                    <a:pt x="447" y="1468"/>
                    <a:pt x="559" y="1595"/>
                  </a:cubicBezTo>
                  <a:lnTo>
                    <a:pt x="559" y="1595"/>
                  </a:lnTo>
                  <a:cubicBezTo>
                    <a:pt x="153" y="2012"/>
                    <a:pt x="0" y="2798"/>
                    <a:pt x="442" y="3240"/>
                  </a:cubicBezTo>
                  <a:cubicBezTo>
                    <a:pt x="622" y="3420"/>
                    <a:pt x="858" y="3508"/>
                    <a:pt x="1094" y="3508"/>
                  </a:cubicBezTo>
                  <a:cubicBezTo>
                    <a:pt x="1359" y="3508"/>
                    <a:pt x="1626" y="3396"/>
                    <a:pt x="1811" y="3176"/>
                  </a:cubicBezTo>
                  <a:cubicBezTo>
                    <a:pt x="2034" y="2794"/>
                    <a:pt x="1938" y="2285"/>
                    <a:pt x="1588" y="2030"/>
                  </a:cubicBezTo>
                  <a:cubicBezTo>
                    <a:pt x="1465" y="1893"/>
                    <a:pt x="1317" y="1773"/>
                    <a:pt x="1174" y="1649"/>
                  </a:cubicBezTo>
                  <a:lnTo>
                    <a:pt x="1174" y="1649"/>
                  </a:lnTo>
                  <a:lnTo>
                    <a:pt x="1556" y="1266"/>
                  </a:lnTo>
                  <a:lnTo>
                    <a:pt x="1779" y="1044"/>
                  </a:lnTo>
                  <a:cubicBezTo>
                    <a:pt x="1875" y="948"/>
                    <a:pt x="1970" y="884"/>
                    <a:pt x="1970" y="725"/>
                  </a:cubicBezTo>
                  <a:cubicBezTo>
                    <a:pt x="1907" y="407"/>
                    <a:pt x="1652" y="120"/>
                    <a:pt x="1334" y="25"/>
                  </a:cubicBezTo>
                  <a:cubicBezTo>
                    <a:pt x="1263" y="8"/>
                    <a:pt x="1193" y="0"/>
                    <a:pt x="1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319736" y="4392033"/>
              <a:ext cx="677081" cy="37709"/>
            </a:xfrm>
            <a:custGeom>
              <a:avLst/>
              <a:gdLst/>
              <a:ahLst/>
              <a:cxnLst/>
              <a:rect l="l" t="t" r="r" b="b"/>
              <a:pathLst>
                <a:path w="22985" h="1280" extrusionOk="0">
                  <a:moveTo>
                    <a:pt x="22756" y="1"/>
                  </a:moveTo>
                  <a:cubicBezTo>
                    <a:pt x="22748" y="1"/>
                    <a:pt x="22739" y="1"/>
                    <a:pt x="22730" y="2"/>
                  </a:cubicBezTo>
                  <a:cubicBezTo>
                    <a:pt x="16905" y="512"/>
                    <a:pt x="11079" y="798"/>
                    <a:pt x="5221" y="862"/>
                  </a:cubicBezTo>
                  <a:lnTo>
                    <a:pt x="287" y="862"/>
                  </a:lnTo>
                  <a:cubicBezTo>
                    <a:pt x="0" y="862"/>
                    <a:pt x="0" y="1244"/>
                    <a:pt x="287" y="1244"/>
                  </a:cubicBezTo>
                  <a:lnTo>
                    <a:pt x="287" y="1276"/>
                  </a:lnTo>
                  <a:cubicBezTo>
                    <a:pt x="769" y="1278"/>
                    <a:pt x="1251" y="1280"/>
                    <a:pt x="1734" y="1280"/>
                  </a:cubicBezTo>
                  <a:cubicBezTo>
                    <a:pt x="7082" y="1280"/>
                    <a:pt x="12452" y="1117"/>
                    <a:pt x="17796" y="766"/>
                  </a:cubicBezTo>
                  <a:cubicBezTo>
                    <a:pt x="19451" y="671"/>
                    <a:pt x="21075" y="544"/>
                    <a:pt x="22730" y="416"/>
                  </a:cubicBezTo>
                  <a:cubicBezTo>
                    <a:pt x="22976" y="416"/>
                    <a:pt x="22985" y="1"/>
                    <a:pt x="22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310575" y="4475551"/>
              <a:ext cx="681558" cy="149598"/>
            </a:xfrm>
            <a:custGeom>
              <a:avLst/>
              <a:gdLst/>
              <a:ahLst/>
              <a:cxnLst/>
              <a:rect l="l" t="t" r="r" b="b"/>
              <a:pathLst>
                <a:path w="23137" h="5078" extrusionOk="0">
                  <a:moveTo>
                    <a:pt x="22882" y="1"/>
                  </a:moveTo>
                  <a:lnTo>
                    <a:pt x="7251" y="319"/>
                  </a:lnTo>
                  <a:lnTo>
                    <a:pt x="2794" y="415"/>
                  </a:lnTo>
                  <a:cubicBezTo>
                    <a:pt x="2699" y="415"/>
                    <a:pt x="2603" y="510"/>
                    <a:pt x="2603" y="637"/>
                  </a:cubicBezTo>
                  <a:cubicBezTo>
                    <a:pt x="2603" y="1940"/>
                    <a:pt x="2367" y="3242"/>
                    <a:pt x="1917" y="4473"/>
                  </a:cubicBezTo>
                  <a:lnTo>
                    <a:pt x="1917" y="4473"/>
                  </a:lnTo>
                  <a:cubicBezTo>
                    <a:pt x="1311" y="3569"/>
                    <a:pt x="810" y="2591"/>
                    <a:pt x="439" y="1561"/>
                  </a:cubicBezTo>
                  <a:cubicBezTo>
                    <a:pt x="399" y="1456"/>
                    <a:pt x="312" y="1411"/>
                    <a:pt x="230" y="1411"/>
                  </a:cubicBezTo>
                  <a:cubicBezTo>
                    <a:pt x="110" y="1411"/>
                    <a:pt x="0" y="1506"/>
                    <a:pt x="57" y="1656"/>
                  </a:cubicBezTo>
                  <a:cubicBezTo>
                    <a:pt x="470" y="2834"/>
                    <a:pt x="1043" y="3948"/>
                    <a:pt x="1776" y="4999"/>
                  </a:cubicBezTo>
                  <a:cubicBezTo>
                    <a:pt x="1816" y="5052"/>
                    <a:pt x="1878" y="5077"/>
                    <a:pt x="1941" y="5077"/>
                  </a:cubicBezTo>
                  <a:cubicBezTo>
                    <a:pt x="2029" y="5077"/>
                    <a:pt x="2121" y="5028"/>
                    <a:pt x="2158" y="4935"/>
                  </a:cubicBezTo>
                  <a:cubicBezTo>
                    <a:pt x="2676" y="3624"/>
                    <a:pt x="2961" y="2226"/>
                    <a:pt x="2984" y="824"/>
                  </a:cubicBezTo>
                  <a:lnTo>
                    <a:pt x="2984" y="824"/>
                  </a:lnTo>
                  <a:lnTo>
                    <a:pt x="18425" y="478"/>
                  </a:lnTo>
                  <a:lnTo>
                    <a:pt x="22882" y="383"/>
                  </a:lnTo>
                  <a:cubicBezTo>
                    <a:pt x="23137" y="383"/>
                    <a:pt x="23137" y="1"/>
                    <a:pt x="2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430379" y="4548317"/>
              <a:ext cx="57236" cy="77038"/>
            </a:xfrm>
            <a:custGeom>
              <a:avLst/>
              <a:gdLst/>
              <a:ahLst/>
              <a:cxnLst/>
              <a:rect l="l" t="t" r="r" b="b"/>
              <a:pathLst>
                <a:path w="1943" h="2615" extrusionOk="0">
                  <a:moveTo>
                    <a:pt x="795" y="1"/>
                  </a:moveTo>
                  <a:cubicBezTo>
                    <a:pt x="580" y="1"/>
                    <a:pt x="377" y="91"/>
                    <a:pt x="287" y="300"/>
                  </a:cubicBezTo>
                  <a:cubicBezTo>
                    <a:pt x="179" y="453"/>
                    <a:pt x="308" y="605"/>
                    <a:pt x="441" y="605"/>
                  </a:cubicBezTo>
                  <a:cubicBezTo>
                    <a:pt x="503" y="605"/>
                    <a:pt x="565" y="572"/>
                    <a:pt x="606" y="491"/>
                  </a:cubicBezTo>
                  <a:lnTo>
                    <a:pt x="606" y="428"/>
                  </a:lnTo>
                  <a:cubicBezTo>
                    <a:pt x="637" y="428"/>
                    <a:pt x="637" y="396"/>
                    <a:pt x="637" y="396"/>
                  </a:cubicBezTo>
                  <a:cubicBezTo>
                    <a:pt x="669" y="364"/>
                    <a:pt x="669" y="364"/>
                    <a:pt x="701" y="364"/>
                  </a:cubicBezTo>
                  <a:lnTo>
                    <a:pt x="860" y="364"/>
                  </a:lnTo>
                  <a:cubicBezTo>
                    <a:pt x="892" y="364"/>
                    <a:pt x="924" y="364"/>
                    <a:pt x="988" y="396"/>
                  </a:cubicBezTo>
                  <a:cubicBezTo>
                    <a:pt x="1019" y="396"/>
                    <a:pt x="1083" y="428"/>
                    <a:pt x="1115" y="491"/>
                  </a:cubicBezTo>
                  <a:cubicBezTo>
                    <a:pt x="1147" y="523"/>
                    <a:pt x="1147" y="587"/>
                    <a:pt x="1147" y="651"/>
                  </a:cubicBezTo>
                  <a:cubicBezTo>
                    <a:pt x="1147" y="714"/>
                    <a:pt x="1115" y="778"/>
                    <a:pt x="1083" y="842"/>
                  </a:cubicBezTo>
                  <a:cubicBezTo>
                    <a:pt x="1019" y="1001"/>
                    <a:pt x="860" y="1096"/>
                    <a:pt x="701" y="1128"/>
                  </a:cubicBezTo>
                  <a:cubicBezTo>
                    <a:pt x="510" y="1160"/>
                    <a:pt x="510" y="1478"/>
                    <a:pt x="701" y="1542"/>
                  </a:cubicBezTo>
                  <a:cubicBezTo>
                    <a:pt x="745" y="1550"/>
                    <a:pt x="787" y="1559"/>
                    <a:pt x="828" y="1570"/>
                  </a:cubicBezTo>
                  <a:lnTo>
                    <a:pt x="828" y="1570"/>
                  </a:lnTo>
                  <a:lnTo>
                    <a:pt x="828" y="1574"/>
                  </a:lnTo>
                  <a:cubicBezTo>
                    <a:pt x="831" y="1573"/>
                    <a:pt x="833" y="1572"/>
                    <a:pt x="836" y="1572"/>
                  </a:cubicBezTo>
                  <a:lnTo>
                    <a:pt x="836" y="1572"/>
                  </a:lnTo>
                  <a:cubicBezTo>
                    <a:pt x="1069" y="1634"/>
                    <a:pt x="1274" y="1740"/>
                    <a:pt x="1460" y="1880"/>
                  </a:cubicBezTo>
                  <a:lnTo>
                    <a:pt x="1460" y="1880"/>
                  </a:lnTo>
                  <a:cubicBezTo>
                    <a:pt x="1247" y="2091"/>
                    <a:pt x="947" y="2208"/>
                    <a:pt x="648" y="2208"/>
                  </a:cubicBezTo>
                  <a:cubicBezTo>
                    <a:pt x="526" y="2208"/>
                    <a:pt x="403" y="2188"/>
                    <a:pt x="287" y="2147"/>
                  </a:cubicBezTo>
                  <a:cubicBezTo>
                    <a:pt x="271" y="2141"/>
                    <a:pt x="254" y="2139"/>
                    <a:pt x="236" y="2139"/>
                  </a:cubicBezTo>
                  <a:cubicBezTo>
                    <a:pt x="151" y="2139"/>
                    <a:pt x="59" y="2200"/>
                    <a:pt x="33" y="2306"/>
                  </a:cubicBezTo>
                  <a:cubicBezTo>
                    <a:pt x="1" y="2401"/>
                    <a:pt x="64" y="2497"/>
                    <a:pt x="192" y="2529"/>
                  </a:cubicBezTo>
                  <a:cubicBezTo>
                    <a:pt x="349" y="2587"/>
                    <a:pt x="512" y="2614"/>
                    <a:pt x="675" y="2614"/>
                  </a:cubicBezTo>
                  <a:cubicBezTo>
                    <a:pt x="1139" y="2614"/>
                    <a:pt x="1596" y="2388"/>
                    <a:pt x="1879" y="1988"/>
                  </a:cubicBezTo>
                  <a:cubicBezTo>
                    <a:pt x="1943" y="1892"/>
                    <a:pt x="1911" y="1797"/>
                    <a:pt x="1847" y="1733"/>
                  </a:cubicBezTo>
                  <a:cubicBezTo>
                    <a:pt x="1674" y="1560"/>
                    <a:pt x="1478" y="1422"/>
                    <a:pt x="1265" y="1318"/>
                  </a:cubicBezTo>
                  <a:lnTo>
                    <a:pt x="1265" y="1318"/>
                  </a:lnTo>
                  <a:cubicBezTo>
                    <a:pt x="1539" y="1047"/>
                    <a:pt x="1674" y="629"/>
                    <a:pt x="1433" y="300"/>
                  </a:cubicBezTo>
                  <a:cubicBezTo>
                    <a:pt x="1298" y="115"/>
                    <a:pt x="1038"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512919" y="4605911"/>
              <a:ext cx="15966" cy="12226"/>
            </a:xfrm>
            <a:custGeom>
              <a:avLst/>
              <a:gdLst/>
              <a:ahLst/>
              <a:cxnLst/>
              <a:rect l="l" t="t" r="r" b="b"/>
              <a:pathLst>
                <a:path w="542" h="415" extrusionOk="0">
                  <a:moveTo>
                    <a:pt x="255" y="1"/>
                  </a:moveTo>
                  <a:cubicBezTo>
                    <a:pt x="0" y="1"/>
                    <a:pt x="0" y="415"/>
                    <a:pt x="255" y="415"/>
                  </a:cubicBezTo>
                  <a:cubicBezTo>
                    <a:pt x="541" y="415"/>
                    <a:pt x="54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560787" y="4557686"/>
              <a:ext cx="66574" cy="65136"/>
            </a:xfrm>
            <a:custGeom>
              <a:avLst/>
              <a:gdLst/>
              <a:ahLst/>
              <a:cxnLst/>
              <a:rect l="l" t="t" r="r" b="b"/>
              <a:pathLst>
                <a:path w="2260" h="2211" extrusionOk="0">
                  <a:moveTo>
                    <a:pt x="608" y="0"/>
                  </a:moveTo>
                  <a:cubicBezTo>
                    <a:pt x="462" y="0"/>
                    <a:pt x="317" y="35"/>
                    <a:pt x="190" y="110"/>
                  </a:cubicBezTo>
                  <a:cubicBezTo>
                    <a:pt x="0" y="218"/>
                    <a:pt x="110" y="487"/>
                    <a:pt x="284" y="487"/>
                  </a:cubicBezTo>
                  <a:cubicBezTo>
                    <a:pt x="315" y="487"/>
                    <a:pt x="347" y="479"/>
                    <a:pt x="381" y="460"/>
                  </a:cubicBezTo>
                  <a:lnTo>
                    <a:pt x="413" y="460"/>
                  </a:lnTo>
                  <a:cubicBezTo>
                    <a:pt x="465" y="407"/>
                    <a:pt x="537" y="384"/>
                    <a:pt x="612" y="384"/>
                  </a:cubicBezTo>
                  <a:cubicBezTo>
                    <a:pt x="674" y="384"/>
                    <a:pt x="737" y="399"/>
                    <a:pt x="795" y="428"/>
                  </a:cubicBezTo>
                  <a:cubicBezTo>
                    <a:pt x="894" y="453"/>
                    <a:pt x="974" y="517"/>
                    <a:pt x="1035" y="604"/>
                  </a:cubicBezTo>
                  <a:lnTo>
                    <a:pt x="1035" y="604"/>
                  </a:lnTo>
                  <a:lnTo>
                    <a:pt x="317" y="1861"/>
                  </a:lnTo>
                  <a:cubicBezTo>
                    <a:pt x="253" y="1988"/>
                    <a:pt x="349" y="2147"/>
                    <a:pt x="508" y="2147"/>
                  </a:cubicBezTo>
                  <a:lnTo>
                    <a:pt x="2004" y="2211"/>
                  </a:lnTo>
                  <a:cubicBezTo>
                    <a:pt x="2259" y="2211"/>
                    <a:pt x="2259" y="1797"/>
                    <a:pt x="2004" y="1797"/>
                  </a:cubicBezTo>
                  <a:lnTo>
                    <a:pt x="829" y="1772"/>
                  </a:lnTo>
                  <a:lnTo>
                    <a:pt x="829" y="1772"/>
                  </a:lnTo>
                  <a:lnTo>
                    <a:pt x="1145" y="1224"/>
                  </a:lnTo>
                  <a:lnTo>
                    <a:pt x="1368" y="842"/>
                  </a:lnTo>
                  <a:cubicBezTo>
                    <a:pt x="1431" y="746"/>
                    <a:pt x="1463" y="651"/>
                    <a:pt x="1431" y="587"/>
                  </a:cubicBezTo>
                  <a:cubicBezTo>
                    <a:pt x="1431" y="524"/>
                    <a:pt x="1400" y="460"/>
                    <a:pt x="1368" y="396"/>
                  </a:cubicBezTo>
                  <a:cubicBezTo>
                    <a:pt x="1198" y="142"/>
                    <a:pt x="901"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653579" y="4601227"/>
              <a:ext cx="21592" cy="16910"/>
            </a:xfrm>
            <a:custGeom>
              <a:avLst/>
              <a:gdLst/>
              <a:ahLst/>
              <a:cxnLst/>
              <a:rect l="l" t="t" r="r" b="b"/>
              <a:pathLst>
                <a:path w="733" h="574" extrusionOk="0">
                  <a:moveTo>
                    <a:pt x="542" y="1"/>
                  </a:moveTo>
                  <a:cubicBezTo>
                    <a:pt x="510" y="1"/>
                    <a:pt x="446" y="1"/>
                    <a:pt x="446" y="32"/>
                  </a:cubicBezTo>
                  <a:lnTo>
                    <a:pt x="96" y="192"/>
                  </a:lnTo>
                  <a:cubicBezTo>
                    <a:pt x="64" y="223"/>
                    <a:pt x="32" y="255"/>
                    <a:pt x="0" y="319"/>
                  </a:cubicBezTo>
                  <a:cubicBezTo>
                    <a:pt x="0" y="383"/>
                    <a:pt x="0" y="414"/>
                    <a:pt x="32" y="478"/>
                  </a:cubicBezTo>
                  <a:cubicBezTo>
                    <a:pt x="64" y="510"/>
                    <a:pt x="96" y="542"/>
                    <a:pt x="160" y="574"/>
                  </a:cubicBezTo>
                  <a:lnTo>
                    <a:pt x="191" y="574"/>
                  </a:lnTo>
                  <a:cubicBezTo>
                    <a:pt x="223" y="574"/>
                    <a:pt x="255" y="542"/>
                    <a:pt x="287" y="542"/>
                  </a:cubicBezTo>
                  <a:lnTo>
                    <a:pt x="637" y="351"/>
                  </a:lnTo>
                  <a:cubicBezTo>
                    <a:pt x="669" y="351"/>
                    <a:pt x="701" y="287"/>
                    <a:pt x="733" y="255"/>
                  </a:cubicBezTo>
                  <a:cubicBezTo>
                    <a:pt x="733" y="192"/>
                    <a:pt x="733" y="128"/>
                    <a:pt x="701" y="96"/>
                  </a:cubicBezTo>
                  <a:cubicBezTo>
                    <a:pt x="669" y="64"/>
                    <a:pt x="637" y="32"/>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88280" y="4540835"/>
              <a:ext cx="72642" cy="63427"/>
            </a:xfrm>
            <a:custGeom>
              <a:avLst/>
              <a:gdLst/>
              <a:ahLst/>
              <a:cxnLst/>
              <a:rect l="l" t="t" r="r" b="b"/>
              <a:pathLst>
                <a:path w="2466" h="2153" extrusionOk="0">
                  <a:moveTo>
                    <a:pt x="1521" y="1"/>
                  </a:moveTo>
                  <a:cubicBezTo>
                    <a:pt x="1469" y="1"/>
                    <a:pt x="1415" y="23"/>
                    <a:pt x="1369" y="77"/>
                  </a:cubicBezTo>
                  <a:cubicBezTo>
                    <a:pt x="860" y="523"/>
                    <a:pt x="414" y="1064"/>
                    <a:pt x="64" y="1669"/>
                  </a:cubicBezTo>
                  <a:cubicBezTo>
                    <a:pt x="0" y="1796"/>
                    <a:pt x="64" y="1923"/>
                    <a:pt x="191" y="1987"/>
                  </a:cubicBezTo>
                  <a:cubicBezTo>
                    <a:pt x="571" y="2095"/>
                    <a:pt x="961" y="2152"/>
                    <a:pt x="1349" y="2152"/>
                  </a:cubicBezTo>
                  <a:cubicBezTo>
                    <a:pt x="1645" y="2152"/>
                    <a:pt x="1940" y="2119"/>
                    <a:pt x="2229" y="2051"/>
                  </a:cubicBezTo>
                  <a:cubicBezTo>
                    <a:pt x="2465" y="1991"/>
                    <a:pt x="2400" y="1630"/>
                    <a:pt x="2185" y="1630"/>
                  </a:cubicBezTo>
                  <a:cubicBezTo>
                    <a:pt x="2169" y="1630"/>
                    <a:pt x="2151" y="1632"/>
                    <a:pt x="2133" y="1637"/>
                  </a:cubicBezTo>
                  <a:cubicBezTo>
                    <a:pt x="1872" y="1706"/>
                    <a:pt x="1604" y="1739"/>
                    <a:pt x="1336" y="1739"/>
                  </a:cubicBezTo>
                  <a:cubicBezTo>
                    <a:pt x="1070" y="1739"/>
                    <a:pt x="803" y="1706"/>
                    <a:pt x="541" y="1643"/>
                  </a:cubicBezTo>
                  <a:lnTo>
                    <a:pt x="541" y="1643"/>
                  </a:lnTo>
                  <a:cubicBezTo>
                    <a:pt x="840" y="1158"/>
                    <a:pt x="1211" y="724"/>
                    <a:pt x="1656" y="363"/>
                  </a:cubicBezTo>
                  <a:cubicBezTo>
                    <a:pt x="1825" y="219"/>
                    <a:pt x="1683" y="1"/>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731789" y="4541483"/>
              <a:ext cx="19354" cy="100105"/>
            </a:xfrm>
            <a:custGeom>
              <a:avLst/>
              <a:gdLst/>
              <a:ahLst/>
              <a:cxnLst/>
              <a:rect l="l" t="t" r="r" b="b"/>
              <a:pathLst>
                <a:path w="657" h="3398" extrusionOk="0">
                  <a:moveTo>
                    <a:pt x="239" y="1"/>
                  </a:moveTo>
                  <a:cubicBezTo>
                    <a:pt x="126" y="1"/>
                    <a:pt x="1" y="95"/>
                    <a:pt x="20" y="246"/>
                  </a:cubicBezTo>
                  <a:cubicBezTo>
                    <a:pt x="211" y="1233"/>
                    <a:pt x="242" y="2220"/>
                    <a:pt x="179" y="3206"/>
                  </a:cubicBezTo>
                  <a:cubicBezTo>
                    <a:pt x="179" y="3334"/>
                    <a:pt x="274" y="3397"/>
                    <a:pt x="370" y="3397"/>
                  </a:cubicBezTo>
                  <a:cubicBezTo>
                    <a:pt x="465" y="3397"/>
                    <a:pt x="561" y="3334"/>
                    <a:pt x="561" y="3206"/>
                  </a:cubicBezTo>
                  <a:cubicBezTo>
                    <a:pt x="656" y="2188"/>
                    <a:pt x="593" y="1169"/>
                    <a:pt x="402" y="150"/>
                  </a:cubicBezTo>
                  <a:cubicBezTo>
                    <a:pt x="389" y="46"/>
                    <a:pt x="317"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796124" y="4546844"/>
              <a:ext cx="12225" cy="65666"/>
            </a:xfrm>
            <a:custGeom>
              <a:avLst/>
              <a:gdLst/>
              <a:ahLst/>
              <a:cxnLst/>
              <a:rect l="l" t="t" r="r" b="b"/>
              <a:pathLst>
                <a:path w="415" h="2229" extrusionOk="0">
                  <a:moveTo>
                    <a:pt x="207" y="0"/>
                  </a:moveTo>
                  <a:cubicBezTo>
                    <a:pt x="104" y="0"/>
                    <a:pt x="0" y="64"/>
                    <a:pt x="0" y="191"/>
                  </a:cubicBezTo>
                  <a:lnTo>
                    <a:pt x="0" y="2038"/>
                  </a:lnTo>
                  <a:cubicBezTo>
                    <a:pt x="0" y="2165"/>
                    <a:pt x="104" y="2229"/>
                    <a:pt x="207" y="2229"/>
                  </a:cubicBezTo>
                  <a:cubicBezTo>
                    <a:pt x="311" y="2229"/>
                    <a:pt x="414" y="2165"/>
                    <a:pt x="414" y="2038"/>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70791" y="4563578"/>
              <a:ext cx="87253" cy="21741"/>
            </a:xfrm>
            <a:custGeom>
              <a:avLst/>
              <a:gdLst/>
              <a:ahLst/>
              <a:cxnLst/>
              <a:rect l="l" t="t" r="r" b="b"/>
              <a:pathLst>
                <a:path w="2962" h="738" extrusionOk="0">
                  <a:moveTo>
                    <a:pt x="2778" y="0"/>
                  </a:moveTo>
                  <a:cubicBezTo>
                    <a:pt x="2765" y="0"/>
                    <a:pt x="2752" y="2"/>
                    <a:pt x="2739" y="5"/>
                  </a:cubicBezTo>
                  <a:lnTo>
                    <a:pt x="224" y="324"/>
                  </a:lnTo>
                  <a:cubicBezTo>
                    <a:pt x="96" y="355"/>
                    <a:pt x="33" y="419"/>
                    <a:pt x="1" y="546"/>
                  </a:cubicBezTo>
                  <a:cubicBezTo>
                    <a:pt x="1" y="642"/>
                    <a:pt x="96" y="737"/>
                    <a:pt x="224" y="737"/>
                  </a:cubicBezTo>
                  <a:lnTo>
                    <a:pt x="2739" y="387"/>
                  </a:lnTo>
                  <a:cubicBezTo>
                    <a:pt x="2866" y="387"/>
                    <a:pt x="2930" y="324"/>
                    <a:pt x="2961" y="196"/>
                  </a:cubicBezTo>
                  <a:cubicBezTo>
                    <a:pt x="2961" y="111"/>
                    <a:pt x="2885" y="0"/>
                    <a:pt x="2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859900" y="4536386"/>
              <a:ext cx="68489" cy="71440"/>
            </a:xfrm>
            <a:custGeom>
              <a:avLst/>
              <a:gdLst/>
              <a:ahLst/>
              <a:cxnLst/>
              <a:rect l="l" t="t" r="r" b="b"/>
              <a:pathLst>
                <a:path w="2325" h="2425" extrusionOk="0">
                  <a:moveTo>
                    <a:pt x="1085" y="0"/>
                  </a:moveTo>
                  <a:cubicBezTo>
                    <a:pt x="766" y="0"/>
                    <a:pt x="443" y="120"/>
                    <a:pt x="191" y="355"/>
                  </a:cubicBezTo>
                  <a:cubicBezTo>
                    <a:pt x="69" y="502"/>
                    <a:pt x="209" y="705"/>
                    <a:pt x="353" y="705"/>
                  </a:cubicBezTo>
                  <a:cubicBezTo>
                    <a:pt x="397" y="705"/>
                    <a:pt x="441" y="686"/>
                    <a:pt x="478" y="642"/>
                  </a:cubicBezTo>
                  <a:cubicBezTo>
                    <a:pt x="637" y="465"/>
                    <a:pt x="865" y="376"/>
                    <a:pt x="1091" y="376"/>
                  </a:cubicBezTo>
                  <a:cubicBezTo>
                    <a:pt x="1228" y="376"/>
                    <a:pt x="1365" y="409"/>
                    <a:pt x="1484" y="475"/>
                  </a:cubicBezTo>
                  <a:lnTo>
                    <a:pt x="1484" y="475"/>
                  </a:lnTo>
                  <a:cubicBezTo>
                    <a:pt x="1168" y="1079"/>
                    <a:pt x="718" y="1599"/>
                    <a:pt x="159" y="2011"/>
                  </a:cubicBezTo>
                  <a:cubicBezTo>
                    <a:pt x="0" y="2138"/>
                    <a:pt x="64" y="2393"/>
                    <a:pt x="255" y="2393"/>
                  </a:cubicBezTo>
                  <a:lnTo>
                    <a:pt x="2069" y="2424"/>
                  </a:lnTo>
                  <a:cubicBezTo>
                    <a:pt x="2324" y="2424"/>
                    <a:pt x="2324" y="2042"/>
                    <a:pt x="2069" y="2042"/>
                  </a:cubicBezTo>
                  <a:lnTo>
                    <a:pt x="773" y="2020"/>
                  </a:lnTo>
                  <a:lnTo>
                    <a:pt x="773" y="2020"/>
                  </a:lnTo>
                  <a:cubicBezTo>
                    <a:pt x="1239" y="1596"/>
                    <a:pt x="1613" y="1084"/>
                    <a:pt x="1910" y="514"/>
                  </a:cubicBezTo>
                  <a:cubicBezTo>
                    <a:pt x="1942" y="451"/>
                    <a:pt x="1942" y="355"/>
                    <a:pt x="1878" y="291"/>
                  </a:cubicBezTo>
                  <a:cubicBezTo>
                    <a:pt x="1653" y="96"/>
                    <a:pt x="1371"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986479" y="4595600"/>
              <a:ext cx="15995" cy="12226"/>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24"/>
          <p:cNvSpPr/>
          <p:nvPr/>
        </p:nvSpPr>
        <p:spPr>
          <a:xfrm>
            <a:off x="1467125" y="8567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413450" y="25717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24"/>
          <p:cNvGrpSpPr/>
          <p:nvPr/>
        </p:nvGrpSpPr>
        <p:grpSpPr>
          <a:xfrm>
            <a:off x="413438" y="856739"/>
            <a:ext cx="593368" cy="339627"/>
            <a:chOff x="-639309" y="2036391"/>
            <a:chExt cx="371087" cy="212400"/>
          </a:xfrm>
        </p:grpSpPr>
        <p:sp>
          <p:nvSpPr>
            <p:cNvPr id="778" name="Google Shape;778;p2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4"/>
          <p:cNvSpPr/>
          <p:nvPr/>
        </p:nvSpPr>
        <p:spPr>
          <a:xfrm>
            <a:off x="1501913" y="48230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993"/>
        <p:cNvGrpSpPr/>
        <p:nvPr/>
      </p:nvGrpSpPr>
      <p:grpSpPr>
        <a:xfrm>
          <a:off x="0" y="0"/>
          <a:ext cx="0" cy="0"/>
          <a:chOff x="0" y="0"/>
          <a:chExt cx="0" cy="0"/>
        </a:xfrm>
      </p:grpSpPr>
      <p:sp>
        <p:nvSpPr>
          <p:cNvPr id="994" name="Google Shape;994;p30"/>
          <p:cNvSpPr/>
          <p:nvPr/>
        </p:nvSpPr>
        <p:spPr>
          <a:xfrm>
            <a:off x="659850" y="-4761625"/>
            <a:ext cx="7824300" cy="782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5758913" y="3697469"/>
            <a:ext cx="758521" cy="914453"/>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2638763" y="3440746"/>
            <a:ext cx="953972" cy="1149715"/>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30"/>
          <p:cNvCxnSpPr/>
          <p:nvPr/>
        </p:nvCxnSpPr>
        <p:spPr>
          <a:xfrm>
            <a:off x="965400" y="4611900"/>
            <a:ext cx="7213200" cy="0"/>
          </a:xfrm>
          <a:prstGeom prst="straightConnector1">
            <a:avLst/>
          </a:prstGeom>
          <a:noFill/>
          <a:ln w="9525" cap="flat" cmpd="sng">
            <a:solidFill>
              <a:schemeClr val="dk2"/>
            </a:solidFill>
            <a:prstDash val="solid"/>
            <a:round/>
            <a:headEnd type="none" w="med" len="med"/>
            <a:tailEnd type="none" w="med" len="med"/>
          </a:ln>
        </p:spPr>
      </p:cxnSp>
      <p:sp>
        <p:nvSpPr>
          <p:cNvPr id="998" name="Google Shape;998;p30"/>
          <p:cNvSpPr/>
          <p:nvPr/>
        </p:nvSpPr>
        <p:spPr>
          <a:xfrm>
            <a:off x="4093507" y="4443121"/>
            <a:ext cx="11011" cy="18202"/>
          </a:xfrm>
          <a:custGeom>
            <a:avLst/>
            <a:gdLst/>
            <a:ahLst/>
            <a:cxnLst/>
            <a:rect l="l" t="t" r="r" b="b"/>
            <a:pathLst>
              <a:path w="294" h="486" extrusionOk="0">
                <a:moveTo>
                  <a:pt x="54" y="1"/>
                </a:moveTo>
                <a:cubicBezTo>
                  <a:pt x="48" y="1"/>
                  <a:pt x="42" y="2"/>
                  <a:pt x="36" y="5"/>
                </a:cubicBezTo>
                <a:cubicBezTo>
                  <a:pt x="12" y="17"/>
                  <a:pt x="1" y="52"/>
                  <a:pt x="12" y="76"/>
                </a:cubicBezTo>
                <a:lnTo>
                  <a:pt x="188" y="462"/>
                </a:lnTo>
                <a:cubicBezTo>
                  <a:pt x="200" y="474"/>
                  <a:pt x="211" y="485"/>
                  <a:pt x="235" y="485"/>
                </a:cubicBezTo>
                <a:lnTo>
                  <a:pt x="258" y="485"/>
                </a:lnTo>
                <a:cubicBezTo>
                  <a:pt x="282" y="474"/>
                  <a:pt x="293" y="438"/>
                  <a:pt x="282" y="415"/>
                </a:cubicBezTo>
                <a:lnTo>
                  <a:pt x="94" y="29"/>
                </a:lnTo>
                <a:cubicBezTo>
                  <a:pt x="86" y="12"/>
                  <a:pt x="71"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8110325" y="23326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7136400" y="3653625"/>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7999513" y="411646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965401" y="257173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2059975" y="28575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1893498" y="40331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30"/>
          <p:cNvGrpSpPr/>
          <p:nvPr/>
        </p:nvGrpSpPr>
        <p:grpSpPr>
          <a:xfrm>
            <a:off x="1299236" y="3445963"/>
            <a:ext cx="953993" cy="298484"/>
            <a:chOff x="379409" y="1779756"/>
            <a:chExt cx="661439" cy="206936"/>
          </a:xfrm>
        </p:grpSpPr>
        <p:sp>
          <p:nvSpPr>
            <p:cNvPr id="1006" name="Google Shape;1006;p30"/>
            <p:cNvSpPr/>
            <p:nvPr/>
          </p:nvSpPr>
          <p:spPr>
            <a:xfrm>
              <a:off x="379409" y="1863239"/>
              <a:ext cx="66015" cy="69889"/>
            </a:xfrm>
            <a:custGeom>
              <a:avLst/>
              <a:gdLst/>
              <a:ahLst/>
              <a:cxnLst/>
              <a:rect l="l" t="t" r="r" b="b"/>
              <a:pathLst>
                <a:path w="3987" h="4221" extrusionOk="0">
                  <a:moveTo>
                    <a:pt x="2894" y="0"/>
                  </a:moveTo>
                  <a:cubicBezTo>
                    <a:pt x="833" y="0"/>
                    <a:pt x="0" y="2997"/>
                    <a:pt x="2096" y="3942"/>
                  </a:cubicBezTo>
                  <a:cubicBezTo>
                    <a:pt x="2453" y="4120"/>
                    <a:pt x="2842" y="4221"/>
                    <a:pt x="3240" y="4221"/>
                  </a:cubicBezTo>
                  <a:cubicBezTo>
                    <a:pt x="3409" y="4221"/>
                    <a:pt x="3580" y="4203"/>
                    <a:pt x="3751" y="4165"/>
                  </a:cubicBezTo>
                  <a:cubicBezTo>
                    <a:pt x="3987" y="4076"/>
                    <a:pt x="3923" y="3744"/>
                    <a:pt x="3711" y="3744"/>
                  </a:cubicBezTo>
                  <a:cubicBezTo>
                    <a:pt x="3694" y="3744"/>
                    <a:pt x="3675" y="3746"/>
                    <a:pt x="3656" y="3751"/>
                  </a:cubicBezTo>
                  <a:cubicBezTo>
                    <a:pt x="3504" y="3786"/>
                    <a:pt x="3352" y="3803"/>
                    <a:pt x="3203" y="3803"/>
                  </a:cubicBezTo>
                  <a:cubicBezTo>
                    <a:pt x="2536" y="3803"/>
                    <a:pt x="1913" y="3469"/>
                    <a:pt x="1523" y="2923"/>
                  </a:cubicBezTo>
                  <a:cubicBezTo>
                    <a:pt x="1046" y="2191"/>
                    <a:pt x="1237" y="1236"/>
                    <a:pt x="1969" y="726"/>
                  </a:cubicBezTo>
                  <a:cubicBezTo>
                    <a:pt x="2227" y="515"/>
                    <a:pt x="2571" y="391"/>
                    <a:pt x="2913" y="391"/>
                  </a:cubicBezTo>
                  <a:cubicBezTo>
                    <a:pt x="3035" y="391"/>
                    <a:pt x="3157" y="406"/>
                    <a:pt x="3274" y="440"/>
                  </a:cubicBezTo>
                  <a:cubicBezTo>
                    <a:pt x="3296" y="445"/>
                    <a:pt x="3317" y="447"/>
                    <a:pt x="3336" y="447"/>
                  </a:cubicBezTo>
                  <a:cubicBezTo>
                    <a:pt x="3573" y="447"/>
                    <a:pt x="3637" y="117"/>
                    <a:pt x="3401" y="58"/>
                  </a:cubicBezTo>
                  <a:cubicBezTo>
                    <a:pt x="3225" y="19"/>
                    <a:pt x="3056"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87380" y="1880012"/>
              <a:ext cx="34274" cy="9504"/>
            </a:xfrm>
            <a:custGeom>
              <a:avLst/>
              <a:gdLst/>
              <a:ahLst/>
              <a:cxnLst/>
              <a:rect l="l" t="t" r="r" b="b"/>
              <a:pathLst>
                <a:path w="2070" h="574" extrusionOk="0">
                  <a:moveTo>
                    <a:pt x="191" y="0"/>
                  </a:moveTo>
                  <a:cubicBezTo>
                    <a:pt x="64" y="0"/>
                    <a:pt x="0" y="64"/>
                    <a:pt x="0" y="191"/>
                  </a:cubicBezTo>
                  <a:cubicBezTo>
                    <a:pt x="0" y="287"/>
                    <a:pt x="64" y="382"/>
                    <a:pt x="191" y="382"/>
                  </a:cubicBezTo>
                  <a:lnTo>
                    <a:pt x="1878" y="573"/>
                  </a:lnTo>
                  <a:cubicBezTo>
                    <a:pt x="1974" y="573"/>
                    <a:pt x="2069" y="478"/>
                    <a:pt x="2069" y="382"/>
                  </a:cubicBezTo>
                  <a:cubicBezTo>
                    <a:pt x="2069" y="255"/>
                    <a:pt x="1974" y="159"/>
                    <a:pt x="1878" y="159"/>
                  </a:cubicBezTo>
                  <a:lnTo>
                    <a:pt x="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88953" y="1896338"/>
              <a:ext cx="36393" cy="6342"/>
            </a:xfrm>
            <a:custGeom>
              <a:avLst/>
              <a:gdLst/>
              <a:ahLst/>
              <a:cxnLst/>
              <a:rect l="l" t="t" r="r" b="b"/>
              <a:pathLst>
                <a:path w="2198" h="383" extrusionOk="0">
                  <a:moveTo>
                    <a:pt x="255" y="1"/>
                  </a:moveTo>
                  <a:cubicBezTo>
                    <a:pt x="1" y="1"/>
                    <a:pt x="1" y="383"/>
                    <a:pt x="255" y="383"/>
                  </a:cubicBezTo>
                  <a:lnTo>
                    <a:pt x="1943" y="383"/>
                  </a:lnTo>
                  <a:cubicBezTo>
                    <a:pt x="2197" y="383"/>
                    <a:pt x="2197"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611777" y="1803632"/>
              <a:ext cx="40599" cy="65783"/>
            </a:xfrm>
            <a:custGeom>
              <a:avLst/>
              <a:gdLst/>
              <a:ahLst/>
              <a:cxnLst/>
              <a:rect l="l" t="t" r="r" b="b"/>
              <a:pathLst>
                <a:path w="2452" h="3973" extrusionOk="0">
                  <a:moveTo>
                    <a:pt x="1054" y="392"/>
                  </a:moveTo>
                  <a:cubicBezTo>
                    <a:pt x="1202" y="392"/>
                    <a:pt x="1342" y="421"/>
                    <a:pt x="1465" y="506"/>
                  </a:cubicBezTo>
                  <a:cubicBezTo>
                    <a:pt x="1687" y="634"/>
                    <a:pt x="1878" y="952"/>
                    <a:pt x="1656" y="1143"/>
                  </a:cubicBezTo>
                  <a:cubicBezTo>
                    <a:pt x="1305" y="1493"/>
                    <a:pt x="669" y="1493"/>
                    <a:pt x="637" y="2098"/>
                  </a:cubicBezTo>
                  <a:cubicBezTo>
                    <a:pt x="637" y="2194"/>
                    <a:pt x="732" y="2289"/>
                    <a:pt x="860" y="2289"/>
                  </a:cubicBezTo>
                  <a:cubicBezTo>
                    <a:pt x="923" y="2281"/>
                    <a:pt x="987" y="2277"/>
                    <a:pt x="1051" y="2277"/>
                  </a:cubicBezTo>
                  <a:cubicBezTo>
                    <a:pt x="1242" y="2277"/>
                    <a:pt x="1433" y="2313"/>
                    <a:pt x="1624" y="2385"/>
                  </a:cubicBezTo>
                  <a:cubicBezTo>
                    <a:pt x="1783" y="2480"/>
                    <a:pt x="1974" y="2671"/>
                    <a:pt x="1910" y="2894"/>
                  </a:cubicBezTo>
                  <a:cubicBezTo>
                    <a:pt x="1815" y="3085"/>
                    <a:pt x="1560" y="3180"/>
                    <a:pt x="1401" y="3244"/>
                  </a:cubicBezTo>
                  <a:cubicBezTo>
                    <a:pt x="1146" y="3340"/>
                    <a:pt x="892" y="3435"/>
                    <a:pt x="637" y="3531"/>
                  </a:cubicBezTo>
                  <a:cubicBezTo>
                    <a:pt x="573" y="3547"/>
                    <a:pt x="525" y="3570"/>
                    <a:pt x="494" y="3570"/>
                  </a:cubicBezTo>
                  <a:cubicBezTo>
                    <a:pt x="462" y="3570"/>
                    <a:pt x="446" y="3547"/>
                    <a:pt x="446" y="3467"/>
                  </a:cubicBezTo>
                  <a:cubicBezTo>
                    <a:pt x="414" y="3340"/>
                    <a:pt x="446" y="3244"/>
                    <a:pt x="446" y="3117"/>
                  </a:cubicBezTo>
                  <a:lnTo>
                    <a:pt x="446" y="2225"/>
                  </a:lnTo>
                  <a:lnTo>
                    <a:pt x="446" y="487"/>
                  </a:lnTo>
                  <a:lnTo>
                    <a:pt x="446" y="487"/>
                  </a:lnTo>
                  <a:cubicBezTo>
                    <a:pt x="639" y="447"/>
                    <a:pt x="852" y="392"/>
                    <a:pt x="1054" y="392"/>
                  </a:cubicBezTo>
                  <a:close/>
                  <a:moveTo>
                    <a:pt x="946" y="1"/>
                  </a:moveTo>
                  <a:cubicBezTo>
                    <a:pt x="702" y="1"/>
                    <a:pt x="458" y="40"/>
                    <a:pt x="223" y="124"/>
                  </a:cubicBezTo>
                  <a:cubicBezTo>
                    <a:pt x="132" y="147"/>
                    <a:pt x="86" y="214"/>
                    <a:pt x="77" y="286"/>
                  </a:cubicBezTo>
                  <a:lnTo>
                    <a:pt x="77" y="286"/>
                  </a:lnTo>
                  <a:cubicBezTo>
                    <a:pt x="49" y="317"/>
                    <a:pt x="32" y="359"/>
                    <a:pt x="32" y="411"/>
                  </a:cubicBezTo>
                  <a:lnTo>
                    <a:pt x="32" y="443"/>
                  </a:lnTo>
                  <a:lnTo>
                    <a:pt x="32" y="2289"/>
                  </a:lnTo>
                  <a:lnTo>
                    <a:pt x="32" y="3212"/>
                  </a:lnTo>
                  <a:cubicBezTo>
                    <a:pt x="0" y="3435"/>
                    <a:pt x="32" y="3658"/>
                    <a:pt x="159" y="3849"/>
                  </a:cubicBezTo>
                  <a:cubicBezTo>
                    <a:pt x="238" y="3940"/>
                    <a:pt x="332" y="3973"/>
                    <a:pt x="431" y="3973"/>
                  </a:cubicBezTo>
                  <a:cubicBezTo>
                    <a:pt x="574" y="3973"/>
                    <a:pt x="728" y="3905"/>
                    <a:pt x="860" y="3849"/>
                  </a:cubicBezTo>
                  <a:cubicBezTo>
                    <a:pt x="1083" y="3753"/>
                    <a:pt x="1369" y="3658"/>
                    <a:pt x="1656" y="3562"/>
                  </a:cubicBezTo>
                  <a:cubicBezTo>
                    <a:pt x="2038" y="3403"/>
                    <a:pt x="2451" y="3053"/>
                    <a:pt x="2260" y="2544"/>
                  </a:cubicBezTo>
                  <a:cubicBezTo>
                    <a:pt x="2103" y="2045"/>
                    <a:pt x="1621" y="1914"/>
                    <a:pt x="1154" y="1884"/>
                  </a:cubicBezTo>
                  <a:lnTo>
                    <a:pt x="1154" y="1884"/>
                  </a:lnTo>
                  <a:cubicBezTo>
                    <a:pt x="1281" y="1781"/>
                    <a:pt x="1495" y="1717"/>
                    <a:pt x="1624" y="1652"/>
                  </a:cubicBezTo>
                  <a:cubicBezTo>
                    <a:pt x="1910" y="1525"/>
                    <a:pt x="2101" y="1239"/>
                    <a:pt x="2133" y="920"/>
                  </a:cubicBezTo>
                  <a:cubicBezTo>
                    <a:pt x="2133" y="570"/>
                    <a:pt x="1910" y="252"/>
                    <a:pt x="1592" y="92"/>
                  </a:cubicBezTo>
                  <a:cubicBezTo>
                    <a:pt x="1381" y="32"/>
                    <a:pt x="1164"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670274" y="1789525"/>
              <a:ext cx="31443" cy="51510"/>
            </a:xfrm>
            <a:custGeom>
              <a:avLst/>
              <a:gdLst/>
              <a:ahLst/>
              <a:cxnLst/>
              <a:rect l="l" t="t" r="r" b="b"/>
              <a:pathLst>
                <a:path w="1899" h="3111" extrusionOk="0">
                  <a:moveTo>
                    <a:pt x="552" y="1"/>
                  </a:moveTo>
                  <a:cubicBezTo>
                    <a:pt x="418" y="1"/>
                    <a:pt x="275" y="36"/>
                    <a:pt x="128" y="117"/>
                  </a:cubicBezTo>
                  <a:cubicBezTo>
                    <a:pt x="33" y="180"/>
                    <a:pt x="1" y="308"/>
                    <a:pt x="64" y="403"/>
                  </a:cubicBezTo>
                  <a:cubicBezTo>
                    <a:pt x="85" y="465"/>
                    <a:pt x="145" y="500"/>
                    <a:pt x="211" y="500"/>
                  </a:cubicBezTo>
                  <a:cubicBezTo>
                    <a:pt x="248" y="500"/>
                    <a:pt x="285" y="489"/>
                    <a:pt x="319" y="467"/>
                  </a:cubicBezTo>
                  <a:cubicBezTo>
                    <a:pt x="369" y="450"/>
                    <a:pt x="417" y="443"/>
                    <a:pt x="463" y="443"/>
                  </a:cubicBezTo>
                  <a:cubicBezTo>
                    <a:pt x="833" y="443"/>
                    <a:pt x="1068" y="928"/>
                    <a:pt x="804" y="1203"/>
                  </a:cubicBezTo>
                  <a:lnTo>
                    <a:pt x="804" y="1203"/>
                  </a:lnTo>
                  <a:cubicBezTo>
                    <a:pt x="758" y="1226"/>
                    <a:pt x="713" y="1257"/>
                    <a:pt x="669" y="1295"/>
                  </a:cubicBezTo>
                  <a:cubicBezTo>
                    <a:pt x="538" y="1426"/>
                    <a:pt x="645" y="1645"/>
                    <a:pt x="813" y="1645"/>
                  </a:cubicBezTo>
                  <a:cubicBezTo>
                    <a:pt x="848" y="1645"/>
                    <a:pt x="885" y="1635"/>
                    <a:pt x="924" y="1613"/>
                  </a:cubicBezTo>
                  <a:cubicBezTo>
                    <a:pt x="971" y="1587"/>
                    <a:pt x="1013" y="1560"/>
                    <a:pt x="1052" y="1530"/>
                  </a:cubicBezTo>
                  <a:lnTo>
                    <a:pt x="1052" y="1530"/>
                  </a:lnTo>
                  <a:cubicBezTo>
                    <a:pt x="1065" y="1527"/>
                    <a:pt x="1078" y="1526"/>
                    <a:pt x="1091" y="1526"/>
                  </a:cubicBezTo>
                  <a:cubicBezTo>
                    <a:pt x="1309" y="1526"/>
                    <a:pt x="1518" y="1906"/>
                    <a:pt x="1465" y="2091"/>
                  </a:cubicBezTo>
                  <a:cubicBezTo>
                    <a:pt x="1338" y="2536"/>
                    <a:pt x="765" y="2664"/>
                    <a:pt x="351" y="2695"/>
                  </a:cubicBezTo>
                  <a:cubicBezTo>
                    <a:pt x="136" y="2726"/>
                    <a:pt x="99" y="3111"/>
                    <a:pt x="324" y="3111"/>
                  </a:cubicBezTo>
                  <a:cubicBezTo>
                    <a:pt x="333" y="3111"/>
                    <a:pt x="342" y="3110"/>
                    <a:pt x="351" y="3109"/>
                  </a:cubicBezTo>
                  <a:cubicBezTo>
                    <a:pt x="701" y="3077"/>
                    <a:pt x="1051" y="2982"/>
                    <a:pt x="1338" y="2823"/>
                  </a:cubicBezTo>
                  <a:cubicBezTo>
                    <a:pt x="1656" y="2664"/>
                    <a:pt x="1847" y="2377"/>
                    <a:pt x="1879" y="2027"/>
                  </a:cubicBezTo>
                  <a:cubicBezTo>
                    <a:pt x="1898" y="1680"/>
                    <a:pt x="1638" y="1322"/>
                    <a:pt x="1317" y="1192"/>
                  </a:cubicBezTo>
                  <a:lnTo>
                    <a:pt x="1317" y="1192"/>
                  </a:lnTo>
                  <a:cubicBezTo>
                    <a:pt x="1532" y="670"/>
                    <a:pt x="1132"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744601" y="1809891"/>
              <a:ext cx="11607" cy="70121"/>
            </a:xfrm>
            <a:custGeom>
              <a:avLst/>
              <a:gdLst/>
              <a:ahLst/>
              <a:cxnLst/>
              <a:rect l="l" t="t" r="r" b="b"/>
              <a:pathLst>
                <a:path w="701" h="4235" extrusionOk="0">
                  <a:moveTo>
                    <a:pt x="494" y="1"/>
                  </a:moveTo>
                  <a:cubicBezTo>
                    <a:pt x="391" y="1"/>
                    <a:pt x="287" y="65"/>
                    <a:pt x="287" y="192"/>
                  </a:cubicBezTo>
                  <a:cubicBezTo>
                    <a:pt x="192" y="1497"/>
                    <a:pt x="96" y="2771"/>
                    <a:pt x="1" y="4044"/>
                  </a:cubicBezTo>
                  <a:cubicBezTo>
                    <a:pt x="1" y="4171"/>
                    <a:pt x="104" y="4235"/>
                    <a:pt x="207" y="4235"/>
                  </a:cubicBezTo>
                  <a:cubicBezTo>
                    <a:pt x="311" y="4235"/>
                    <a:pt x="414" y="4171"/>
                    <a:pt x="414" y="4044"/>
                  </a:cubicBezTo>
                  <a:cubicBezTo>
                    <a:pt x="510" y="2771"/>
                    <a:pt x="605" y="1465"/>
                    <a:pt x="701" y="192"/>
                  </a:cubicBezTo>
                  <a:cubicBezTo>
                    <a:pt x="701" y="65"/>
                    <a:pt x="59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727199" y="1839413"/>
              <a:ext cx="47984" cy="7931"/>
            </a:xfrm>
            <a:custGeom>
              <a:avLst/>
              <a:gdLst/>
              <a:ahLst/>
              <a:cxnLst/>
              <a:rect l="l" t="t" r="r" b="b"/>
              <a:pathLst>
                <a:path w="2898" h="479" extrusionOk="0">
                  <a:moveTo>
                    <a:pt x="2643" y="1"/>
                  </a:moveTo>
                  <a:lnTo>
                    <a:pt x="288" y="64"/>
                  </a:lnTo>
                  <a:cubicBezTo>
                    <a:pt x="1" y="64"/>
                    <a:pt x="1" y="478"/>
                    <a:pt x="288" y="478"/>
                  </a:cubicBezTo>
                  <a:lnTo>
                    <a:pt x="2643" y="415"/>
                  </a:lnTo>
                  <a:cubicBezTo>
                    <a:pt x="2898" y="415"/>
                    <a:pt x="2898"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812073" y="1800933"/>
              <a:ext cx="43447" cy="59243"/>
            </a:xfrm>
            <a:custGeom>
              <a:avLst/>
              <a:gdLst/>
              <a:ahLst/>
              <a:cxnLst/>
              <a:rect l="l" t="t" r="r" b="b"/>
              <a:pathLst>
                <a:path w="2624" h="3578" extrusionOk="0">
                  <a:moveTo>
                    <a:pt x="1847" y="1"/>
                  </a:moveTo>
                  <a:lnTo>
                    <a:pt x="1847" y="33"/>
                  </a:lnTo>
                  <a:cubicBezTo>
                    <a:pt x="1051" y="96"/>
                    <a:pt x="414" y="669"/>
                    <a:pt x="223" y="1433"/>
                  </a:cubicBezTo>
                  <a:cubicBezTo>
                    <a:pt x="64" y="2197"/>
                    <a:pt x="446" y="2993"/>
                    <a:pt x="1146" y="3343"/>
                  </a:cubicBezTo>
                  <a:cubicBezTo>
                    <a:pt x="1414" y="3499"/>
                    <a:pt x="1712" y="3577"/>
                    <a:pt x="2010" y="3577"/>
                  </a:cubicBezTo>
                  <a:cubicBezTo>
                    <a:pt x="2137" y="3577"/>
                    <a:pt x="2264" y="3563"/>
                    <a:pt x="2388" y="3534"/>
                  </a:cubicBezTo>
                  <a:cubicBezTo>
                    <a:pt x="2623" y="3476"/>
                    <a:pt x="2560" y="3145"/>
                    <a:pt x="2348" y="3145"/>
                  </a:cubicBezTo>
                  <a:cubicBezTo>
                    <a:pt x="2331" y="3145"/>
                    <a:pt x="2312" y="3148"/>
                    <a:pt x="2293" y="3152"/>
                  </a:cubicBezTo>
                  <a:cubicBezTo>
                    <a:pt x="2167" y="3179"/>
                    <a:pt x="2048" y="3192"/>
                    <a:pt x="1935" y="3192"/>
                  </a:cubicBezTo>
                  <a:cubicBezTo>
                    <a:pt x="299" y="3192"/>
                    <a:pt x="1" y="564"/>
                    <a:pt x="1847" y="415"/>
                  </a:cubicBezTo>
                  <a:cubicBezTo>
                    <a:pt x="2102" y="415"/>
                    <a:pt x="2102"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871431" y="1779756"/>
              <a:ext cx="36062" cy="32403"/>
            </a:xfrm>
            <a:custGeom>
              <a:avLst/>
              <a:gdLst/>
              <a:ahLst/>
              <a:cxnLst/>
              <a:rect l="l" t="t" r="r" b="b"/>
              <a:pathLst>
                <a:path w="2178" h="1957" extrusionOk="0">
                  <a:moveTo>
                    <a:pt x="1113" y="0"/>
                  </a:moveTo>
                  <a:cubicBezTo>
                    <a:pt x="1097" y="0"/>
                    <a:pt x="1080" y="2"/>
                    <a:pt x="1063" y="6"/>
                  </a:cubicBezTo>
                  <a:lnTo>
                    <a:pt x="236" y="325"/>
                  </a:lnTo>
                  <a:cubicBezTo>
                    <a:pt x="0" y="413"/>
                    <a:pt x="64" y="746"/>
                    <a:pt x="276" y="746"/>
                  </a:cubicBezTo>
                  <a:cubicBezTo>
                    <a:pt x="293" y="746"/>
                    <a:pt x="312" y="743"/>
                    <a:pt x="331" y="739"/>
                  </a:cubicBezTo>
                  <a:lnTo>
                    <a:pt x="331" y="707"/>
                  </a:lnTo>
                  <a:lnTo>
                    <a:pt x="898" y="489"/>
                  </a:lnTo>
                  <a:lnTo>
                    <a:pt x="898" y="489"/>
                  </a:lnTo>
                  <a:cubicBezTo>
                    <a:pt x="859" y="821"/>
                    <a:pt x="713" y="1121"/>
                    <a:pt x="490" y="1343"/>
                  </a:cubicBezTo>
                  <a:cubicBezTo>
                    <a:pt x="395" y="1471"/>
                    <a:pt x="427" y="1630"/>
                    <a:pt x="586" y="1694"/>
                  </a:cubicBezTo>
                  <a:lnTo>
                    <a:pt x="1891" y="1948"/>
                  </a:lnTo>
                  <a:cubicBezTo>
                    <a:pt x="1908" y="1954"/>
                    <a:pt x="1926" y="1957"/>
                    <a:pt x="1944" y="1957"/>
                  </a:cubicBezTo>
                  <a:cubicBezTo>
                    <a:pt x="2029" y="1957"/>
                    <a:pt x="2119" y="1900"/>
                    <a:pt x="2146" y="1821"/>
                  </a:cubicBezTo>
                  <a:cubicBezTo>
                    <a:pt x="2178" y="1694"/>
                    <a:pt x="2114" y="1598"/>
                    <a:pt x="2018" y="1566"/>
                  </a:cubicBezTo>
                  <a:lnTo>
                    <a:pt x="979" y="1368"/>
                  </a:lnTo>
                  <a:lnTo>
                    <a:pt x="979" y="1368"/>
                  </a:lnTo>
                  <a:cubicBezTo>
                    <a:pt x="1200" y="1029"/>
                    <a:pt x="1318" y="623"/>
                    <a:pt x="1318" y="197"/>
                  </a:cubicBezTo>
                  <a:cubicBezTo>
                    <a:pt x="1318" y="87"/>
                    <a:pt x="122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938572" y="1814246"/>
              <a:ext cx="8974" cy="44159"/>
            </a:xfrm>
            <a:custGeom>
              <a:avLst/>
              <a:gdLst/>
              <a:ahLst/>
              <a:cxnLst/>
              <a:rect l="l" t="t" r="r" b="b"/>
              <a:pathLst>
                <a:path w="542" h="2667" extrusionOk="0">
                  <a:moveTo>
                    <a:pt x="351" y="1"/>
                  </a:moveTo>
                  <a:cubicBezTo>
                    <a:pt x="255" y="1"/>
                    <a:pt x="160" y="72"/>
                    <a:pt x="160" y="215"/>
                  </a:cubicBezTo>
                  <a:cubicBezTo>
                    <a:pt x="33" y="948"/>
                    <a:pt x="1" y="1712"/>
                    <a:pt x="64" y="2476"/>
                  </a:cubicBezTo>
                  <a:cubicBezTo>
                    <a:pt x="64" y="2603"/>
                    <a:pt x="160" y="2667"/>
                    <a:pt x="255" y="2667"/>
                  </a:cubicBezTo>
                  <a:cubicBezTo>
                    <a:pt x="351" y="2667"/>
                    <a:pt x="446" y="2603"/>
                    <a:pt x="446" y="2476"/>
                  </a:cubicBezTo>
                  <a:cubicBezTo>
                    <a:pt x="415" y="1712"/>
                    <a:pt x="446" y="948"/>
                    <a:pt x="542" y="215"/>
                  </a:cubicBezTo>
                  <a:cubicBezTo>
                    <a:pt x="542" y="72"/>
                    <a:pt x="44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927512" y="1829396"/>
              <a:ext cx="36377" cy="7401"/>
            </a:xfrm>
            <a:custGeom>
              <a:avLst/>
              <a:gdLst/>
              <a:ahLst/>
              <a:cxnLst/>
              <a:rect l="l" t="t" r="r" b="b"/>
              <a:pathLst>
                <a:path w="2197" h="447" extrusionOk="0">
                  <a:moveTo>
                    <a:pt x="255" y="1"/>
                  </a:moveTo>
                  <a:cubicBezTo>
                    <a:pt x="0" y="1"/>
                    <a:pt x="0" y="415"/>
                    <a:pt x="255" y="415"/>
                  </a:cubicBezTo>
                  <a:lnTo>
                    <a:pt x="1910" y="447"/>
                  </a:lnTo>
                  <a:cubicBezTo>
                    <a:pt x="2197" y="447"/>
                    <a:pt x="2197" y="65"/>
                    <a:pt x="1910" y="65"/>
                  </a:cubicBezTo>
                  <a:lnTo>
                    <a:pt x="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992963" y="1799327"/>
              <a:ext cx="24687" cy="48812"/>
            </a:xfrm>
            <a:custGeom>
              <a:avLst/>
              <a:gdLst/>
              <a:ahLst/>
              <a:cxnLst/>
              <a:rect l="l" t="t" r="r" b="b"/>
              <a:pathLst>
                <a:path w="1491" h="2948" extrusionOk="0">
                  <a:moveTo>
                    <a:pt x="1254" y="1"/>
                  </a:moveTo>
                  <a:cubicBezTo>
                    <a:pt x="1186" y="1"/>
                    <a:pt x="1118" y="36"/>
                    <a:pt x="1077" y="98"/>
                  </a:cubicBezTo>
                  <a:cubicBezTo>
                    <a:pt x="727" y="957"/>
                    <a:pt x="377" y="1817"/>
                    <a:pt x="27" y="2708"/>
                  </a:cubicBezTo>
                  <a:cubicBezTo>
                    <a:pt x="1" y="2839"/>
                    <a:pt x="103" y="2948"/>
                    <a:pt x="228" y="2948"/>
                  </a:cubicBezTo>
                  <a:cubicBezTo>
                    <a:pt x="256" y="2948"/>
                    <a:pt x="284" y="2943"/>
                    <a:pt x="313" y="2931"/>
                  </a:cubicBezTo>
                  <a:lnTo>
                    <a:pt x="504" y="2804"/>
                  </a:lnTo>
                  <a:cubicBezTo>
                    <a:pt x="600" y="2740"/>
                    <a:pt x="631" y="2613"/>
                    <a:pt x="568" y="2517"/>
                  </a:cubicBezTo>
                  <a:cubicBezTo>
                    <a:pt x="558" y="2502"/>
                    <a:pt x="547" y="2489"/>
                    <a:pt x="535" y="2477"/>
                  </a:cubicBezTo>
                  <a:lnTo>
                    <a:pt x="535" y="2477"/>
                  </a:lnTo>
                  <a:cubicBezTo>
                    <a:pt x="819" y="1751"/>
                    <a:pt x="1123" y="1008"/>
                    <a:pt x="1427" y="289"/>
                  </a:cubicBezTo>
                  <a:cubicBezTo>
                    <a:pt x="1491" y="193"/>
                    <a:pt x="1459" y="66"/>
                    <a:pt x="1364" y="34"/>
                  </a:cubicBezTo>
                  <a:cubicBezTo>
                    <a:pt x="1330" y="12"/>
                    <a:pt x="1292"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1011740" y="1798764"/>
              <a:ext cx="21293" cy="50004"/>
            </a:xfrm>
            <a:custGeom>
              <a:avLst/>
              <a:gdLst/>
              <a:ahLst/>
              <a:cxnLst/>
              <a:rect l="l" t="t" r="r" b="b"/>
              <a:pathLst>
                <a:path w="1286" h="3020" extrusionOk="0">
                  <a:moveTo>
                    <a:pt x="260" y="0"/>
                  </a:moveTo>
                  <a:cubicBezTo>
                    <a:pt x="133" y="0"/>
                    <a:pt x="1" y="107"/>
                    <a:pt x="39" y="259"/>
                  </a:cubicBezTo>
                  <a:lnTo>
                    <a:pt x="835" y="2870"/>
                  </a:lnTo>
                  <a:cubicBezTo>
                    <a:pt x="861" y="2974"/>
                    <a:pt x="945" y="3019"/>
                    <a:pt x="1032" y="3019"/>
                  </a:cubicBezTo>
                  <a:cubicBezTo>
                    <a:pt x="1157" y="3019"/>
                    <a:pt x="1286" y="2924"/>
                    <a:pt x="1248" y="2774"/>
                  </a:cubicBezTo>
                  <a:cubicBezTo>
                    <a:pt x="962" y="1883"/>
                    <a:pt x="707" y="1023"/>
                    <a:pt x="453" y="164"/>
                  </a:cubicBezTo>
                  <a:cubicBezTo>
                    <a:pt x="427" y="48"/>
                    <a:pt x="345"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1006574" y="1822524"/>
              <a:ext cx="22154" cy="8080"/>
            </a:xfrm>
            <a:custGeom>
              <a:avLst/>
              <a:gdLst/>
              <a:ahLst/>
              <a:cxnLst/>
              <a:rect l="l" t="t" r="r" b="b"/>
              <a:pathLst>
                <a:path w="1338" h="488" extrusionOk="0">
                  <a:moveTo>
                    <a:pt x="799" y="1"/>
                  </a:moveTo>
                  <a:cubicBezTo>
                    <a:pt x="584" y="1"/>
                    <a:pt x="365" y="36"/>
                    <a:pt x="160" y="98"/>
                  </a:cubicBezTo>
                  <a:cubicBezTo>
                    <a:pt x="64" y="129"/>
                    <a:pt x="0" y="257"/>
                    <a:pt x="32" y="352"/>
                  </a:cubicBezTo>
                  <a:cubicBezTo>
                    <a:pt x="59" y="431"/>
                    <a:pt x="149" y="488"/>
                    <a:pt x="234" y="488"/>
                  </a:cubicBezTo>
                  <a:cubicBezTo>
                    <a:pt x="252" y="488"/>
                    <a:pt x="270" y="485"/>
                    <a:pt x="287" y="480"/>
                  </a:cubicBezTo>
                  <a:cubicBezTo>
                    <a:pt x="383" y="448"/>
                    <a:pt x="446" y="448"/>
                    <a:pt x="510" y="416"/>
                  </a:cubicBezTo>
                  <a:lnTo>
                    <a:pt x="1147" y="416"/>
                  </a:lnTo>
                  <a:cubicBezTo>
                    <a:pt x="1274" y="416"/>
                    <a:pt x="1338" y="320"/>
                    <a:pt x="1338" y="225"/>
                  </a:cubicBezTo>
                  <a:cubicBezTo>
                    <a:pt x="1338" y="129"/>
                    <a:pt x="1274" y="34"/>
                    <a:pt x="1147" y="34"/>
                  </a:cubicBezTo>
                  <a:cubicBezTo>
                    <a:pt x="1034" y="11"/>
                    <a:pt x="917"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592802" y="1901090"/>
              <a:ext cx="448046" cy="10564"/>
            </a:xfrm>
            <a:custGeom>
              <a:avLst/>
              <a:gdLst/>
              <a:ahLst/>
              <a:cxnLst/>
              <a:rect l="l" t="t" r="r" b="b"/>
              <a:pathLst>
                <a:path w="27060" h="638" extrusionOk="0">
                  <a:moveTo>
                    <a:pt x="255" y="0"/>
                  </a:moveTo>
                  <a:cubicBezTo>
                    <a:pt x="0" y="0"/>
                    <a:pt x="0" y="414"/>
                    <a:pt x="255" y="414"/>
                  </a:cubicBezTo>
                  <a:lnTo>
                    <a:pt x="287" y="446"/>
                  </a:lnTo>
                  <a:lnTo>
                    <a:pt x="9169" y="446"/>
                  </a:lnTo>
                  <a:cubicBezTo>
                    <a:pt x="9943" y="435"/>
                    <a:pt x="10718" y="432"/>
                    <a:pt x="11492" y="432"/>
                  </a:cubicBezTo>
                  <a:cubicBezTo>
                    <a:pt x="13042" y="432"/>
                    <a:pt x="14591" y="446"/>
                    <a:pt x="16140" y="446"/>
                  </a:cubicBezTo>
                  <a:cubicBezTo>
                    <a:pt x="18273" y="446"/>
                    <a:pt x="20406" y="478"/>
                    <a:pt x="22507" y="510"/>
                  </a:cubicBezTo>
                  <a:cubicBezTo>
                    <a:pt x="23876" y="510"/>
                    <a:pt x="25213" y="542"/>
                    <a:pt x="26550" y="637"/>
                  </a:cubicBezTo>
                  <a:lnTo>
                    <a:pt x="26805" y="637"/>
                  </a:lnTo>
                  <a:cubicBezTo>
                    <a:pt x="27060" y="637"/>
                    <a:pt x="27060" y="223"/>
                    <a:pt x="26805" y="223"/>
                  </a:cubicBezTo>
                  <a:cubicBezTo>
                    <a:pt x="25627" y="128"/>
                    <a:pt x="24386" y="128"/>
                    <a:pt x="23176" y="128"/>
                  </a:cubicBezTo>
                  <a:cubicBezTo>
                    <a:pt x="21107" y="64"/>
                    <a:pt x="19037" y="64"/>
                    <a:pt x="16968" y="64"/>
                  </a:cubicBezTo>
                  <a:cubicBezTo>
                    <a:pt x="14644" y="32"/>
                    <a:pt x="12320" y="32"/>
                    <a:pt x="9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736190" y="1938327"/>
              <a:ext cx="32668" cy="48364"/>
            </a:xfrm>
            <a:custGeom>
              <a:avLst/>
              <a:gdLst/>
              <a:ahLst/>
              <a:cxnLst/>
              <a:rect l="l" t="t" r="r" b="b"/>
              <a:pathLst>
                <a:path w="1973" h="2921" extrusionOk="0">
                  <a:moveTo>
                    <a:pt x="830" y="0"/>
                  </a:moveTo>
                  <a:cubicBezTo>
                    <a:pt x="598" y="0"/>
                    <a:pt x="385" y="42"/>
                    <a:pt x="190" y="139"/>
                  </a:cubicBezTo>
                  <a:cubicBezTo>
                    <a:pt x="1" y="247"/>
                    <a:pt x="110" y="517"/>
                    <a:pt x="304" y="517"/>
                  </a:cubicBezTo>
                  <a:cubicBezTo>
                    <a:pt x="338" y="517"/>
                    <a:pt x="375" y="508"/>
                    <a:pt x="413" y="489"/>
                  </a:cubicBezTo>
                  <a:lnTo>
                    <a:pt x="381" y="457"/>
                  </a:lnTo>
                  <a:cubicBezTo>
                    <a:pt x="533" y="389"/>
                    <a:pt x="690" y="355"/>
                    <a:pt x="845" y="355"/>
                  </a:cubicBezTo>
                  <a:cubicBezTo>
                    <a:pt x="1050" y="355"/>
                    <a:pt x="1251" y="413"/>
                    <a:pt x="1432" y="521"/>
                  </a:cubicBezTo>
                  <a:cubicBezTo>
                    <a:pt x="1495" y="553"/>
                    <a:pt x="1495" y="585"/>
                    <a:pt x="1432" y="648"/>
                  </a:cubicBezTo>
                  <a:cubicBezTo>
                    <a:pt x="1368" y="712"/>
                    <a:pt x="1336" y="776"/>
                    <a:pt x="1273" y="871"/>
                  </a:cubicBezTo>
                  <a:cubicBezTo>
                    <a:pt x="1113" y="1030"/>
                    <a:pt x="954" y="1158"/>
                    <a:pt x="795" y="1285"/>
                  </a:cubicBezTo>
                  <a:cubicBezTo>
                    <a:pt x="636" y="1381"/>
                    <a:pt x="700" y="1635"/>
                    <a:pt x="922" y="1667"/>
                  </a:cubicBezTo>
                  <a:cubicBezTo>
                    <a:pt x="950" y="1662"/>
                    <a:pt x="978" y="1659"/>
                    <a:pt x="1007" y="1659"/>
                  </a:cubicBezTo>
                  <a:cubicBezTo>
                    <a:pt x="1146" y="1659"/>
                    <a:pt x="1300" y="1721"/>
                    <a:pt x="1432" y="1826"/>
                  </a:cubicBezTo>
                  <a:cubicBezTo>
                    <a:pt x="1559" y="1954"/>
                    <a:pt x="1527" y="2081"/>
                    <a:pt x="1400" y="2208"/>
                  </a:cubicBezTo>
                  <a:cubicBezTo>
                    <a:pt x="1114" y="2408"/>
                    <a:pt x="777" y="2531"/>
                    <a:pt x="434" y="2531"/>
                  </a:cubicBezTo>
                  <a:cubicBezTo>
                    <a:pt x="396" y="2531"/>
                    <a:pt x="357" y="2530"/>
                    <a:pt x="318" y="2527"/>
                  </a:cubicBezTo>
                  <a:cubicBezTo>
                    <a:pt x="308" y="2525"/>
                    <a:pt x="299" y="2525"/>
                    <a:pt x="290" y="2525"/>
                  </a:cubicBezTo>
                  <a:cubicBezTo>
                    <a:pt x="63" y="2525"/>
                    <a:pt x="72" y="2909"/>
                    <a:pt x="318" y="2909"/>
                  </a:cubicBezTo>
                  <a:cubicBezTo>
                    <a:pt x="385" y="2916"/>
                    <a:pt x="453" y="2920"/>
                    <a:pt x="520" y="2920"/>
                  </a:cubicBezTo>
                  <a:cubicBezTo>
                    <a:pt x="738" y="2920"/>
                    <a:pt x="951" y="2879"/>
                    <a:pt x="1145" y="2781"/>
                  </a:cubicBezTo>
                  <a:cubicBezTo>
                    <a:pt x="1400" y="2686"/>
                    <a:pt x="1655" y="2527"/>
                    <a:pt x="1814" y="2304"/>
                  </a:cubicBezTo>
                  <a:cubicBezTo>
                    <a:pt x="1973" y="2049"/>
                    <a:pt x="1941" y="1763"/>
                    <a:pt x="1718" y="1572"/>
                  </a:cubicBezTo>
                  <a:cubicBezTo>
                    <a:pt x="1610" y="1463"/>
                    <a:pt x="1487" y="1385"/>
                    <a:pt x="1356" y="1333"/>
                  </a:cubicBezTo>
                  <a:lnTo>
                    <a:pt x="1356" y="1333"/>
                  </a:lnTo>
                  <a:cubicBezTo>
                    <a:pt x="1455" y="1237"/>
                    <a:pt x="1546" y="1138"/>
                    <a:pt x="1623" y="1030"/>
                  </a:cubicBezTo>
                  <a:cubicBezTo>
                    <a:pt x="1814" y="808"/>
                    <a:pt x="1973" y="521"/>
                    <a:pt x="1750" y="266"/>
                  </a:cubicBezTo>
                  <a:cubicBezTo>
                    <a:pt x="1559" y="107"/>
                    <a:pt x="1304" y="12"/>
                    <a:pt x="1050" y="12"/>
                  </a:cubicBezTo>
                  <a:cubicBezTo>
                    <a:pt x="975" y="4"/>
                    <a:pt x="90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793098" y="1938510"/>
              <a:ext cx="8974" cy="42851"/>
            </a:xfrm>
            <a:custGeom>
              <a:avLst/>
              <a:gdLst/>
              <a:ahLst/>
              <a:cxnLst/>
              <a:rect l="l" t="t" r="r" b="b"/>
              <a:pathLst>
                <a:path w="542" h="2588" extrusionOk="0">
                  <a:moveTo>
                    <a:pt x="255" y="1"/>
                  </a:moveTo>
                  <a:cubicBezTo>
                    <a:pt x="160" y="1"/>
                    <a:pt x="64" y="64"/>
                    <a:pt x="64" y="192"/>
                  </a:cubicBezTo>
                  <a:cubicBezTo>
                    <a:pt x="0" y="956"/>
                    <a:pt x="32" y="1688"/>
                    <a:pt x="128" y="2420"/>
                  </a:cubicBezTo>
                  <a:cubicBezTo>
                    <a:pt x="154" y="2526"/>
                    <a:pt x="246" y="2587"/>
                    <a:pt x="331" y="2587"/>
                  </a:cubicBezTo>
                  <a:cubicBezTo>
                    <a:pt x="349" y="2587"/>
                    <a:pt x="366" y="2585"/>
                    <a:pt x="382" y="2579"/>
                  </a:cubicBezTo>
                  <a:cubicBezTo>
                    <a:pt x="478" y="2547"/>
                    <a:pt x="542" y="2420"/>
                    <a:pt x="510" y="2325"/>
                  </a:cubicBezTo>
                  <a:cubicBezTo>
                    <a:pt x="414" y="1624"/>
                    <a:pt x="382" y="892"/>
                    <a:pt x="446" y="192"/>
                  </a:cubicBezTo>
                  <a:cubicBezTo>
                    <a:pt x="446" y="64"/>
                    <a:pt x="351"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792568" y="1936953"/>
              <a:ext cx="34274" cy="49209"/>
            </a:xfrm>
            <a:custGeom>
              <a:avLst/>
              <a:gdLst/>
              <a:ahLst/>
              <a:cxnLst/>
              <a:rect l="l" t="t" r="r" b="b"/>
              <a:pathLst>
                <a:path w="2070" h="2972" extrusionOk="0">
                  <a:moveTo>
                    <a:pt x="564" y="0"/>
                  </a:moveTo>
                  <a:cubicBezTo>
                    <a:pt x="460" y="0"/>
                    <a:pt x="356" y="11"/>
                    <a:pt x="255" y="31"/>
                  </a:cubicBezTo>
                  <a:cubicBezTo>
                    <a:pt x="1" y="31"/>
                    <a:pt x="1" y="413"/>
                    <a:pt x="255" y="413"/>
                  </a:cubicBezTo>
                  <a:lnTo>
                    <a:pt x="287" y="413"/>
                  </a:lnTo>
                  <a:cubicBezTo>
                    <a:pt x="369" y="401"/>
                    <a:pt x="450" y="394"/>
                    <a:pt x="532" y="394"/>
                  </a:cubicBezTo>
                  <a:cubicBezTo>
                    <a:pt x="673" y="394"/>
                    <a:pt x="814" y="416"/>
                    <a:pt x="956" y="477"/>
                  </a:cubicBezTo>
                  <a:cubicBezTo>
                    <a:pt x="1115" y="509"/>
                    <a:pt x="1210" y="668"/>
                    <a:pt x="1242" y="827"/>
                  </a:cubicBezTo>
                  <a:cubicBezTo>
                    <a:pt x="1242" y="1145"/>
                    <a:pt x="765" y="1304"/>
                    <a:pt x="510" y="1368"/>
                  </a:cubicBezTo>
                  <a:cubicBezTo>
                    <a:pt x="351" y="1400"/>
                    <a:pt x="319" y="1623"/>
                    <a:pt x="478" y="1718"/>
                  </a:cubicBezTo>
                  <a:cubicBezTo>
                    <a:pt x="627" y="1803"/>
                    <a:pt x="789" y="1846"/>
                    <a:pt x="957" y="1846"/>
                  </a:cubicBezTo>
                  <a:cubicBezTo>
                    <a:pt x="1040" y="1846"/>
                    <a:pt x="1125" y="1835"/>
                    <a:pt x="1210" y="1814"/>
                  </a:cubicBezTo>
                  <a:cubicBezTo>
                    <a:pt x="1338" y="1814"/>
                    <a:pt x="1656" y="1814"/>
                    <a:pt x="1592" y="2005"/>
                  </a:cubicBezTo>
                  <a:cubicBezTo>
                    <a:pt x="1560" y="2196"/>
                    <a:pt x="1274" y="2387"/>
                    <a:pt x="1083" y="2482"/>
                  </a:cubicBezTo>
                  <a:cubicBezTo>
                    <a:pt x="901" y="2534"/>
                    <a:pt x="719" y="2586"/>
                    <a:pt x="520" y="2586"/>
                  </a:cubicBezTo>
                  <a:cubicBezTo>
                    <a:pt x="475" y="2586"/>
                    <a:pt x="429" y="2584"/>
                    <a:pt x="383" y="2578"/>
                  </a:cubicBezTo>
                  <a:cubicBezTo>
                    <a:pt x="366" y="2572"/>
                    <a:pt x="348" y="2570"/>
                    <a:pt x="330" y="2570"/>
                  </a:cubicBezTo>
                  <a:cubicBezTo>
                    <a:pt x="245" y="2570"/>
                    <a:pt x="154" y="2627"/>
                    <a:pt x="128" y="2705"/>
                  </a:cubicBezTo>
                  <a:cubicBezTo>
                    <a:pt x="96" y="2801"/>
                    <a:pt x="160" y="2928"/>
                    <a:pt x="287" y="2960"/>
                  </a:cubicBezTo>
                  <a:cubicBezTo>
                    <a:pt x="362" y="2967"/>
                    <a:pt x="439" y="2971"/>
                    <a:pt x="517" y="2971"/>
                  </a:cubicBezTo>
                  <a:cubicBezTo>
                    <a:pt x="767" y="2971"/>
                    <a:pt x="1023" y="2930"/>
                    <a:pt x="1242" y="2832"/>
                  </a:cubicBezTo>
                  <a:cubicBezTo>
                    <a:pt x="1592" y="2705"/>
                    <a:pt x="1847" y="2450"/>
                    <a:pt x="1974" y="2164"/>
                  </a:cubicBezTo>
                  <a:cubicBezTo>
                    <a:pt x="2070" y="1846"/>
                    <a:pt x="1879" y="1527"/>
                    <a:pt x="1560" y="1464"/>
                  </a:cubicBezTo>
                  <a:cubicBezTo>
                    <a:pt x="1468" y="1445"/>
                    <a:pt x="1386" y="1427"/>
                    <a:pt x="1303" y="1421"/>
                  </a:cubicBezTo>
                  <a:lnTo>
                    <a:pt x="1303" y="1421"/>
                  </a:lnTo>
                  <a:cubicBezTo>
                    <a:pt x="1501" y="1266"/>
                    <a:pt x="1640" y="1061"/>
                    <a:pt x="1624" y="795"/>
                  </a:cubicBezTo>
                  <a:cubicBezTo>
                    <a:pt x="1592" y="509"/>
                    <a:pt x="1433" y="254"/>
                    <a:pt x="1210" y="158"/>
                  </a:cubicBezTo>
                  <a:cubicBezTo>
                    <a:pt x="1014" y="50"/>
                    <a:pt x="789"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831577" y="1935728"/>
              <a:ext cx="41228" cy="47984"/>
            </a:xfrm>
            <a:custGeom>
              <a:avLst/>
              <a:gdLst/>
              <a:ahLst/>
              <a:cxnLst/>
              <a:rect l="l" t="t" r="r" b="b"/>
              <a:pathLst>
                <a:path w="2490" h="2898" extrusionOk="0">
                  <a:moveTo>
                    <a:pt x="1619" y="0"/>
                  </a:moveTo>
                  <a:cubicBezTo>
                    <a:pt x="1554" y="0"/>
                    <a:pt x="1493" y="33"/>
                    <a:pt x="1465" y="105"/>
                  </a:cubicBezTo>
                  <a:cubicBezTo>
                    <a:pt x="924" y="869"/>
                    <a:pt x="446" y="1697"/>
                    <a:pt x="64" y="2556"/>
                  </a:cubicBezTo>
                  <a:cubicBezTo>
                    <a:pt x="0" y="2652"/>
                    <a:pt x="32" y="2747"/>
                    <a:pt x="128" y="2811"/>
                  </a:cubicBezTo>
                  <a:cubicBezTo>
                    <a:pt x="161" y="2834"/>
                    <a:pt x="195" y="2844"/>
                    <a:pt x="228" y="2844"/>
                  </a:cubicBezTo>
                  <a:cubicBezTo>
                    <a:pt x="287" y="2844"/>
                    <a:pt x="341" y="2809"/>
                    <a:pt x="382" y="2747"/>
                  </a:cubicBezTo>
                  <a:cubicBezTo>
                    <a:pt x="730" y="2024"/>
                    <a:pt x="1101" y="1324"/>
                    <a:pt x="1532" y="665"/>
                  </a:cubicBezTo>
                  <a:lnTo>
                    <a:pt x="1532" y="665"/>
                  </a:lnTo>
                  <a:cubicBezTo>
                    <a:pt x="1699" y="1371"/>
                    <a:pt x="1884" y="2059"/>
                    <a:pt x="2070" y="2747"/>
                  </a:cubicBezTo>
                  <a:cubicBezTo>
                    <a:pt x="2096" y="2852"/>
                    <a:pt x="2175" y="2897"/>
                    <a:pt x="2255" y="2897"/>
                  </a:cubicBezTo>
                  <a:cubicBezTo>
                    <a:pt x="2371" y="2897"/>
                    <a:pt x="2489" y="2802"/>
                    <a:pt x="2452" y="2652"/>
                  </a:cubicBezTo>
                  <a:cubicBezTo>
                    <a:pt x="2229" y="1824"/>
                    <a:pt x="2038" y="965"/>
                    <a:pt x="1815" y="137"/>
                  </a:cubicBezTo>
                  <a:cubicBezTo>
                    <a:pt x="1780" y="49"/>
                    <a:pt x="1697"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841065" y="1960647"/>
              <a:ext cx="32701" cy="6342"/>
            </a:xfrm>
            <a:custGeom>
              <a:avLst/>
              <a:gdLst/>
              <a:ahLst/>
              <a:cxnLst/>
              <a:rect l="l" t="t" r="r" b="b"/>
              <a:pathLst>
                <a:path w="1975" h="383" extrusionOk="0">
                  <a:moveTo>
                    <a:pt x="287" y="1"/>
                  </a:moveTo>
                  <a:cubicBezTo>
                    <a:pt x="0" y="1"/>
                    <a:pt x="0" y="383"/>
                    <a:pt x="287" y="383"/>
                  </a:cubicBezTo>
                  <a:lnTo>
                    <a:pt x="1688" y="383"/>
                  </a:lnTo>
                  <a:cubicBezTo>
                    <a:pt x="1974" y="383"/>
                    <a:pt x="1974"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0"/>
          <p:cNvGrpSpPr/>
          <p:nvPr/>
        </p:nvGrpSpPr>
        <p:grpSpPr>
          <a:xfrm>
            <a:off x="6551987" y="2857541"/>
            <a:ext cx="1447535" cy="418008"/>
            <a:chOff x="-3119747" y="259886"/>
            <a:chExt cx="1304085" cy="376584"/>
          </a:xfrm>
        </p:grpSpPr>
        <p:sp>
          <p:nvSpPr>
            <p:cNvPr id="1027" name="Google Shape;1027;p30"/>
            <p:cNvSpPr/>
            <p:nvPr/>
          </p:nvSpPr>
          <p:spPr>
            <a:xfrm>
              <a:off x="-3119747" y="279888"/>
              <a:ext cx="34787" cy="356582"/>
            </a:xfrm>
            <a:custGeom>
              <a:avLst/>
              <a:gdLst/>
              <a:ahLst/>
              <a:cxnLst/>
              <a:rect l="l" t="t" r="r" b="b"/>
              <a:pathLst>
                <a:path w="2101" h="21536" extrusionOk="0">
                  <a:moveTo>
                    <a:pt x="1183" y="1"/>
                  </a:moveTo>
                  <a:cubicBezTo>
                    <a:pt x="1140" y="1"/>
                    <a:pt x="1094" y="16"/>
                    <a:pt x="1051" y="51"/>
                  </a:cubicBezTo>
                  <a:cubicBezTo>
                    <a:pt x="160" y="879"/>
                    <a:pt x="1" y="2152"/>
                    <a:pt x="1" y="3298"/>
                  </a:cubicBezTo>
                  <a:cubicBezTo>
                    <a:pt x="1" y="4031"/>
                    <a:pt x="96" y="4731"/>
                    <a:pt x="128" y="5431"/>
                  </a:cubicBezTo>
                  <a:cubicBezTo>
                    <a:pt x="160" y="6259"/>
                    <a:pt x="192" y="7087"/>
                    <a:pt x="224" y="7914"/>
                  </a:cubicBezTo>
                  <a:cubicBezTo>
                    <a:pt x="287" y="9538"/>
                    <a:pt x="287" y="11193"/>
                    <a:pt x="255" y="12817"/>
                  </a:cubicBezTo>
                  <a:cubicBezTo>
                    <a:pt x="224" y="14472"/>
                    <a:pt x="96" y="16096"/>
                    <a:pt x="33" y="17688"/>
                  </a:cubicBezTo>
                  <a:cubicBezTo>
                    <a:pt x="1" y="19120"/>
                    <a:pt x="319" y="20776"/>
                    <a:pt x="1720" y="21508"/>
                  </a:cubicBezTo>
                  <a:cubicBezTo>
                    <a:pt x="1753" y="21527"/>
                    <a:pt x="1786" y="21535"/>
                    <a:pt x="1817" y="21535"/>
                  </a:cubicBezTo>
                  <a:cubicBezTo>
                    <a:pt x="1991" y="21535"/>
                    <a:pt x="2100" y="21266"/>
                    <a:pt x="1911" y="21158"/>
                  </a:cubicBezTo>
                  <a:cubicBezTo>
                    <a:pt x="669" y="20521"/>
                    <a:pt x="415" y="19025"/>
                    <a:pt x="446" y="17751"/>
                  </a:cubicBezTo>
                  <a:cubicBezTo>
                    <a:pt x="478" y="16223"/>
                    <a:pt x="606" y="14663"/>
                    <a:pt x="638" y="13135"/>
                  </a:cubicBezTo>
                  <a:cubicBezTo>
                    <a:pt x="701" y="10079"/>
                    <a:pt x="606" y="7023"/>
                    <a:pt x="446" y="3967"/>
                  </a:cubicBezTo>
                  <a:cubicBezTo>
                    <a:pt x="383" y="2725"/>
                    <a:pt x="351" y="1261"/>
                    <a:pt x="1338" y="306"/>
                  </a:cubicBezTo>
                  <a:cubicBezTo>
                    <a:pt x="1462" y="182"/>
                    <a:pt x="13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3051745" y="363685"/>
              <a:ext cx="43397" cy="58498"/>
            </a:xfrm>
            <a:custGeom>
              <a:avLst/>
              <a:gdLst/>
              <a:ahLst/>
              <a:cxnLst/>
              <a:rect l="l" t="t" r="r" b="b"/>
              <a:pathLst>
                <a:path w="2621" h="3533" extrusionOk="0">
                  <a:moveTo>
                    <a:pt x="1998" y="1"/>
                  </a:moveTo>
                  <a:cubicBezTo>
                    <a:pt x="1237" y="1"/>
                    <a:pt x="541" y="487"/>
                    <a:pt x="255" y="1230"/>
                  </a:cubicBezTo>
                  <a:cubicBezTo>
                    <a:pt x="1" y="1994"/>
                    <a:pt x="319" y="2885"/>
                    <a:pt x="1051" y="3267"/>
                  </a:cubicBezTo>
                  <a:cubicBezTo>
                    <a:pt x="1322" y="3448"/>
                    <a:pt x="1640" y="3532"/>
                    <a:pt x="1962" y="3532"/>
                  </a:cubicBezTo>
                  <a:cubicBezTo>
                    <a:pt x="2094" y="3532"/>
                    <a:pt x="2226" y="3518"/>
                    <a:pt x="2356" y="3490"/>
                  </a:cubicBezTo>
                  <a:cubicBezTo>
                    <a:pt x="2621" y="3402"/>
                    <a:pt x="2532" y="3069"/>
                    <a:pt x="2317" y="3069"/>
                  </a:cubicBezTo>
                  <a:cubicBezTo>
                    <a:pt x="2299" y="3069"/>
                    <a:pt x="2280" y="3071"/>
                    <a:pt x="2261" y="3076"/>
                  </a:cubicBezTo>
                  <a:cubicBezTo>
                    <a:pt x="2144" y="3108"/>
                    <a:pt x="2026" y="3123"/>
                    <a:pt x="1910" y="3123"/>
                  </a:cubicBezTo>
                  <a:cubicBezTo>
                    <a:pt x="1206" y="3123"/>
                    <a:pt x="569" y="2573"/>
                    <a:pt x="542" y="1835"/>
                  </a:cubicBezTo>
                  <a:cubicBezTo>
                    <a:pt x="512" y="1017"/>
                    <a:pt x="1153" y="387"/>
                    <a:pt x="1923" y="387"/>
                  </a:cubicBezTo>
                  <a:cubicBezTo>
                    <a:pt x="1992" y="387"/>
                    <a:pt x="2063" y="392"/>
                    <a:pt x="2133" y="402"/>
                  </a:cubicBezTo>
                  <a:cubicBezTo>
                    <a:pt x="2153" y="407"/>
                    <a:pt x="2171" y="409"/>
                    <a:pt x="2189" y="409"/>
                  </a:cubicBezTo>
                  <a:cubicBezTo>
                    <a:pt x="2401" y="409"/>
                    <a:pt x="2464" y="79"/>
                    <a:pt x="2229" y="20"/>
                  </a:cubicBezTo>
                  <a:lnTo>
                    <a:pt x="2261" y="20"/>
                  </a:lnTo>
                  <a:cubicBezTo>
                    <a:pt x="2173" y="7"/>
                    <a:pt x="2085" y="1"/>
                    <a:pt x="1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2979207" y="385491"/>
              <a:ext cx="36592" cy="10084"/>
            </a:xfrm>
            <a:custGeom>
              <a:avLst/>
              <a:gdLst/>
              <a:ahLst/>
              <a:cxnLst/>
              <a:rect l="l" t="t" r="r" b="b"/>
              <a:pathLst>
                <a:path w="2210" h="609" extrusionOk="0">
                  <a:moveTo>
                    <a:pt x="2003" y="0"/>
                  </a:moveTo>
                  <a:cubicBezTo>
                    <a:pt x="1987" y="0"/>
                    <a:pt x="1971" y="3"/>
                    <a:pt x="1955" y="8"/>
                  </a:cubicBezTo>
                  <a:cubicBezTo>
                    <a:pt x="1658" y="138"/>
                    <a:pt x="1339" y="203"/>
                    <a:pt x="1024" y="203"/>
                  </a:cubicBezTo>
                  <a:cubicBezTo>
                    <a:pt x="798" y="203"/>
                    <a:pt x="575" y="170"/>
                    <a:pt x="363" y="104"/>
                  </a:cubicBezTo>
                  <a:cubicBezTo>
                    <a:pt x="341" y="99"/>
                    <a:pt x="320" y="97"/>
                    <a:pt x="301" y="97"/>
                  </a:cubicBezTo>
                  <a:cubicBezTo>
                    <a:pt x="64" y="97"/>
                    <a:pt x="0" y="429"/>
                    <a:pt x="236" y="518"/>
                  </a:cubicBezTo>
                  <a:lnTo>
                    <a:pt x="267" y="486"/>
                  </a:lnTo>
                  <a:cubicBezTo>
                    <a:pt x="513" y="568"/>
                    <a:pt x="770" y="609"/>
                    <a:pt x="1029" y="609"/>
                  </a:cubicBezTo>
                  <a:cubicBezTo>
                    <a:pt x="1374" y="609"/>
                    <a:pt x="1723" y="536"/>
                    <a:pt x="2050" y="390"/>
                  </a:cubicBezTo>
                  <a:cubicBezTo>
                    <a:pt x="2146" y="359"/>
                    <a:pt x="2209" y="263"/>
                    <a:pt x="2177" y="167"/>
                  </a:cubicBezTo>
                  <a:cubicBezTo>
                    <a:pt x="2151" y="62"/>
                    <a:pt x="2081"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2905741" y="366649"/>
              <a:ext cx="10663" cy="45185"/>
            </a:xfrm>
            <a:custGeom>
              <a:avLst/>
              <a:gdLst/>
              <a:ahLst/>
              <a:cxnLst/>
              <a:rect l="l" t="t" r="r" b="b"/>
              <a:pathLst>
                <a:path w="644" h="2729" extrusionOk="0">
                  <a:moveTo>
                    <a:pt x="283" y="0"/>
                  </a:moveTo>
                  <a:cubicBezTo>
                    <a:pt x="184" y="0"/>
                    <a:pt x="80" y="64"/>
                    <a:pt x="64" y="191"/>
                  </a:cubicBezTo>
                  <a:cubicBezTo>
                    <a:pt x="1" y="987"/>
                    <a:pt x="33" y="1815"/>
                    <a:pt x="224" y="2579"/>
                  </a:cubicBezTo>
                  <a:cubicBezTo>
                    <a:pt x="237" y="2683"/>
                    <a:pt x="314" y="2729"/>
                    <a:pt x="396" y="2729"/>
                  </a:cubicBezTo>
                  <a:cubicBezTo>
                    <a:pt x="514" y="2729"/>
                    <a:pt x="643" y="2634"/>
                    <a:pt x="606" y="2483"/>
                  </a:cubicBezTo>
                  <a:cubicBezTo>
                    <a:pt x="446" y="1719"/>
                    <a:pt x="415" y="955"/>
                    <a:pt x="478" y="191"/>
                  </a:cubicBezTo>
                  <a:cubicBezTo>
                    <a:pt x="478" y="64"/>
                    <a:pt x="383"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2903042" y="365523"/>
              <a:ext cx="38430" cy="56362"/>
            </a:xfrm>
            <a:custGeom>
              <a:avLst/>
              <a:gdLst/>
              <a:ahLst/>
              <a:cxnLst/>
              <a:rect l="l" t="t" r="r" b="b"/>
              <a:pathLst>
                <a:path w="2321" h="3404" extrusionOk="0">
                  <a:moveTo>
                    <a:pt x="662" y="0"/>
                  </a:moveTo>
                  <a:cubicBezTo>
                    <a:pt x="503" y="0"/>
                    <a:pt x="341" y="42"/>
                    <a:pt x="188" y="132"/>
                  </a:cubicBezTo>
                  <a:cubicBezTo>
                    <a:pt x="1" y="266"/>
                    <a:pt x="106" y="511"/>
                    <a:pt x="295" y="511"/>
                  </a:cubicBezTo>
                  <a:cubicBezTo>
                    <a:pt x="331" y="511"/>
                    <a:pt x="370" y="503"/>
                    <a:pt x="411" y="482"/>
                  </a:cubicBezTo>
                  <a:lnTo>
                    <a:pt x="379" y="482"/>
                  </a:lnTo>
                  <a:cubicBezTo>
                    <a:pt x="463" y="436"/>
                    <a:pt x="554" y="414"/>
                    <a:pt x="646" y="414"/>
                  </a:cubicBezTo>
                  <a:cubicBezTo>
                    <a:pt x="867" y="414"/>
                    <a:pt x="1085" y="543"/>
                    <a:pt x="1175" y="769"/>
                  </a:cubicBezTo>
                  <a:cubicBezTo>
                    <a:pt x="1270" y="1119"/>
                    <a:pt x="1016" y="1437"/>
                    <a:pt x="634" y="1437"/>
                  </a:cubicBezTo>
                  <a:cubicBezTo>
                    <a:pt x="474" y="1437"/>
                    <a:pt x="379" y="1692"/>
                    <a:pt x="506" y="1787"/>
                  </a:cubicBezTo>
                  <a:cubicBezTo>
                    <a:pt x="719" y="1920"/>
                    <a:pt x="953" y="1986"/>
                    <a:pt x="1209" y="1986"/>
                  </a:cubicBezTo>
                  <a:cubicBezTo>
                    <a:pt x="1261" y="1986"/>
                    <a:pt x="1313" y="1984"/>
                    <a:pt x="1366" y="1978"/>
                  </a:cubicBezTo>
                  <a:cubicBezTo>
                    <a:pt x="1589" y="1978"/>
                    <a:pt x="1875" y="2010"/>
                    <a:pt x="1875" y="2297"/>
                  </a:cubicBezTo>
                  <a:cubicBezTo>
                    <a:pt x="1901" y="2879"/>
                    <a:pt x="1321" y="2978"/>
                    <a:pt x="843" y="2978"/>
                  </a:cubicBezTo>
                  <a:cubicBezTo>
                    <a:pt x="720" y="2978"/>
                    <a:pt x="604" y="2972"/>
                    <a:pt x="506" y="2965"/>
                  </a:cubicBezTo>
                  <a:cubicBezTo>
                    <a:pt x="252" y="2965"/>
                    <a:pt x="252" y="3379"/>
                    <a:pt x="506" y="3379"/>
                  </a:cubicBezTo>
                  <a:cubicBezTo>
                    <a:pt x="613" y="3396"/>
                    <a:pt x="720" y="3403"/>
                    <a:pt x="827" y="3403"/>
                  </a:cubicBezTo>
                  <a:cubicBezTo>
                    <a:pt x="1132" y="3403"/>
                    <a:pt x="1433" y="3338"/>
                    <a:pt x="1716" y="3220"/>
                  </a:cubicBezTo>
                  <a:cubicBezTo>
                    <a:pt x="2034" y="3061"/>
                    <a:pt x="2257" y="2742"/>
                    <a:pt x="2289" y="2392"/>
                  </a:cubicBezTo>
                  <a:cubicBezTo>
                    <a:pt x="2321" y="2074"/>
                    <a:pt x="2130" y="1756"/>
                    <a:pt x="1780" y="1628"/>
                  </a:cubicBezTo>
                  <a:cubicBezTo>
                    <a:pt x="1667" y="1606"/>
                    <a:pt x="1555" y="1583"/>
                    <a:pt x="1431" y="1583"/>
                  </a:cubicBezTo>
                  <a:cubicBezTo>
                    <a:pt x="1394" y="1583"/>
                    <a:pt x="1357" y="1585"/>
                    <a:pt x="1319" y="1590"/>
                  </a:cubicBezTo>
                  <a:lnTo>
                    <a:pt x="1319" y="1590"/>
                  </a:lnTo>
                  <a:cubicBezTo>
                    <a:pt x="1543" y="1366"/>
                    <a:pt x="1647" y="1030"/>
                    <a:pt x="1557" y="705"/>
                  </a:cubicBezTo>
                  <a:cubicBezTo>
                    <a:pt x="1443" y="271"/>
                    <a:pt x="1066"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3061232" y="459950"/>
              <a:ext cx="210860" cy="11706"/>
            </a:xfrm>
            <a:custGeom>
              <a:avLst/>
              <a:gdLst/>
              <a:ahLst/>
              <a:cxnLst/>
              <a:rect l="l" t="t" r="r" b="b"/>
              <a:pathLst>
                <a:path w="12735" h="707" extrusionOk="0">
                  <a:moveTo>
                    <a:pt x="12480" y="0"/>
                  </a:moveTo>
                  <a:cubicBezTo>
                    <a:pt x="8821" y="200"/>
                    <a:pt x="5162" y="323"/>
                    <a:pt x="1503" y="323"/>
                  </a:cubicBezTo>
                  <a:cubicBezTo>
                    <a:pt x="1087" y="323"/>
                    <a:pt x="671" y="322"/>
                    <a:pt x="255" y="318"/>
                  </a:cubicBezTo>
                  <a:cubicBezTo>
                    <a:pt x="0" y="318"/>
                    <a:pt x="0" y="700"/>
                    <a:pt x="255" y="700"/>
                  </a:cubicBezTo>
                  <a:cubicBezTo>
                    <a:pt x="757" y="704"/>
                    <a:pt x="1258" y="706"/>
                    <a:pt x="1760" y="706"/>
                  </a:cubicBezTo>
                  <a:cubicBezTo>
                    <a:pt x="5333" y="706"/>
                    <a:pt x="8907" y="605"/>
                    <a:pt x="12480" y="382"/>
                  </a:cubicBezTo>
                  <a:cubicBezTo>
                    <a:pt x="12734" y="382"/>
                    <a:pt x="12734" y="0"/>
                    <a:pt x="12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3044874" y="508365"/>
              <a:ext cx="38297" cy="65220"/>
            </a:xfrm>
            <a:custGeom>
              <a:avLst/>
              <a:gdLst/>
              <a:ahLst/>
              <a:cxnLst/>
              <a:rect l="l" t="t" r="r" b="b"/>
              <a:pathLst>
                <a:path w="2313" h="3939" extrusionOk="0">
                  <a:moveTo>
                    <a:pt x="935" y="0"/>
                  </a:moveTo>
                  <a:cubicBezTo>
                    <a:pt x="673" y="0"/>
                    <a:pt x="413" y="74"/>
                    <a:pt x="190" y="228"/>
                  </a:cubicBezTo>
                  <a:cubicBezTo>
                    <a:pt x="1" y="336"/>
                    <a:pt x="134" y="605"/>
                    <a:pt x="295" y="605"/>
                  </a:cubicBezTo>
                  <a:cubicBezTo>
                    <a:pt x="323" y="605"/>
                    <a:pt x="353" y="597"/>
                    <a:pt x="381" y="578"/>
                  </a:cubicBezTo>
                  <a:lnTo>
                    <a:pt x="413" y="578"/>
                  </a:lnTo>
                  <a:cubicBezTo>
                    <a:pt x="579" y="443"/>
                    <a:pt x="780" y="378"/>
                    <a:pt x="979" y="378"/>
                  </a:cubicBezTo>
                  <a:cubicBezTo>
                    <a:pt x="1168" y="378"/>
                    <a:pt x="1356" y="436"/>
                    <a:pt x="1511" y="546"/>
                  </a:cubicBezTo>
                  <a:lnTo>
                    <a:pt x="1511" y="546"/>
                  </a:lnTo>
                  <a:cubicBezTo>
                    <a:pt x="1356" y="938"/>
                    <a:pt x="1143" y="1277"/>
                    <a:pt x="827" y="1565"/>
                  </a:cubicBezTo>
                  <a:cubicBezTo>
                    <a:pt x="732" y="1660"/>
                    <a:pt x="795" y="1851"/>
                    <a:pt x="923" y="1883"/>
                  </a:cubicBezTo>
                  <a:cubicBezTo>
                    <a:pt x="1400" y="2010"/>
                    <a:pt x="1878" y="2552"/>
                    <a:pt x="1687" y="3093"/>
                  </a:cubicBezTo>
                  <a:cubicBezTo>
                    <a:pt x="1576" y="3379"/>
                    <a:pt x="1313" y="3544"/>
                    <a:pt x="1035" y="3544"/>
                  </a:cubicBezTo>
                  <a:cubicBezTo>
                    <a:pt x="912" y="3544"/>
                    <a:pt x="785" y="3512"/>
                    <a:pt x="668" y="3443"/>
                  </a:cubicBezTo>
                  <a:cubicBezTo>
                    <a:pt x="629" y="3410"/>
                    <a:pt x="585" y="3396"/>
                    <a:pt x="543" y="3396"/>
                  </a:cubicBezTo>
                  <a:cubicBezTo>
                    <a:pt x="379" y="3396"/>
                    <a:pt x="230" y="3603"/>
                    <a:pt x="381" y="3730"/>
                  </a:cubicBezTo>
                  <a:cubicBezTo>
                    <a:pt x="578" y="3871"/>
                    <a:pt x="800" y="3938"/>
                    <a:pt x="1019" y="3938"/>
                  </a:cubicBezTo>
                  <a:cubicBezTo>
                    <a:pt x="1440" y="3938"/>
                    <a:pt x="1848" y="3691"/>
                    <a:pt x="2037" y="3252"/>
                  </a:cubicBezTo>
                  <a:cubicBezTo>
                    <a:pt x="2313" y="2618"/>
                    <a:pt x="1895" y="1936"/>
                    <a:pt x="1324" y="1620"/>
                  </a:cubicBezTo>
                  <a:lnTo>
                    <a:pt x="1324" y="1620"/>
                  </a:lnTo>
                  <a:cubicBezTo>
                    <a:pt x="1592" y="1293"/>
                    <a:pt x="1781" y="930"/>
                    <a:pt x="1909" y="546"/>
                  </a:cubicBezTo>
                  <a:cubicBezTo>
                    <a:pt x="1941" y="482"/>
                    <a:pt x="1909" y="387"/>
                    <a:pt x="1878" y="355"/>
                  </a:cubicBezTo>
                  <a:cubicBezTo>
                    <a:pt x="1609" y="122"/>
                    <a:pt x="1270"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966888" y="533217"/>
              <a:ext cx="36393" cy="6342"/>
            </a:xfrm>
            <a:custGeom>
              <a:avLst/>
              <a:gdLst/>
              <a:ahLst/>
              <a:cxnLst/>
              <a:rect l="l" t="t" r="r" b="b"/>
              <a:pathLst>
                <a:path w="2198" h="383" extrusionOk="0">
                  <a:moveTo>
                    <a:pt x="256" y="0"/>
                  </a:moveTo>
                  <a:cubicBezTo>
                    <a:pt x="1" y="0"/>
                    <a:pt x="1" y="382"/>
                    <a:pt x="256" y="382"/>
                  </a:cubicBezTo>
                  <a:lnTo>
                    <a:pt x="1943" y="382"/>
                  </a:lnTo>
                  <a:cubicBezTo>
                    <a:pt x="2198" y="382"/>
                    <a:pt x="2198" y="0"/>
                    <a:pt x="1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2897297" y="510467"/>
              <a:ext cx="42172" cy="56594"/>
            </a:xfrm>
            <a:custGeom>
              <a:avLst/>
              <a:gdLst/>
              <a:ahLst/>
              <a:cxnLst/>
              <a:rect l="l" t="t" r="r" b="b"/>
              <a:pathLst>
                <a:path w="2547" h="3418" extrusionOk="0">
                  <a:moveTo>
                    <a:pt x="1029" y="1"/>
                  </a:moveTo>
                  <a:cubicBezTo>
                    <a:pt x="930" y="1"/>
                    <a:pt x="830" y="13"/>
                    <a:pt x="732" y="37"/>
                  </a:cubicBezTo>
                  <a:cubicBezTo>
                    <a:pt x="475" y="94"/>
                    <a:pt x="551" y="433"/>
                    <a:pt x="754" y="433"/>
                  </a:cubicBezTo>
                  <a:cubicBezTo>
                    <a:pt x="777" y="433"/>
                    <a:pt x="802" y="429"/>
                    <a:pt x="828" y="419"/>
                  </a:cubicBezTo>
                  <a:cubicBezTo>
                    <a:pt x="887" y="406"/>
                    <a:pt x="946" y="399"/>
                    <a:pt x="1004" y="399"/>
                  </a:cubicBezTo>
                  <a:cubicBezTo>
                    <a:pt x="1626" y="399"/>
                    <a:pt x="2122" y="1142"/>
                    <a:pt x="2006" y="1724"/>
                  </a:cubicBezTo>
                  <a:cubicBezTo>
                    <a:pt x="1892" y="2406"/>
                    <a:pt x="1272" y="2834"/>
                    <a:pt x="621" y="3009"/>
                  </a:cubicBezTo>
                  <a:lnTo>
                    <a:pt x="621" y="3009"/>
                  </a:lnTo>
                  <a:cubicBezTo>
                    <a:pt x="558" y="2103"/>
                    <a:pt x="472" y="1195"/>
                    <a:pt x="414" y="260"/>
                  </a:cubicBezTo>
                  <a:cubicBezTo>
                    <a:pt x="398" y="133"/>
                    <a:pt x="295" y="69"/>
                    <a:pt x="195" y="69"/>
                  </a:cubicBezTo>
                  <a:cubicBezTo>
                    <a:pt x="101" y="69"/>
                    <a:pt x="10" y="126"/>
                    <a:pt x="1" y="240"/>
                  </a:cubicBezTo>
                  <a:lnTo>
                    <a:pt x="1" y="240"/>
                  </a:lnTo>
                  <a:cubicBezTo>
                    <a:pt x="1" y="236"/>
                    <a:pt x="0" y="232"/>
                    <a:pt x="0" y="228"/>
                  </a:cubicBezTo>
                  <a:lnTo>
                    <a:pt x="0" y="260"/>
                  </a:lnTo>
                  <a:cubicBezTo>
                    <a:pt x="0" y="253"/>
                    <a:pt x="0" y="247"/>
                    <a:pt x="1" y="240"/>
                  </a:cubicBezTo>
                  <a:lnTo>
                    <a:pt x="1" y="240"/>
                  </a:lnTo>
                  <a:cubicBezTo>
                    <a:pt x="65" y="1255"/>
                    <a:pt x="160" y="2238"/>
                    <a:pt x="223" y="3221"/>
                  </a:cubicBezTo>
                  <a:cubicBezTo>
                    <a:pt x="223" y="3331"/>
                    <a:pt x="319" y="3418"/>
                    <a:pt x="428" y="3418"/>
                  </a:cubicBezTo>
                  <a:cubicBezTo>
                    <a:pt x="444" y="3418"/>
                    <a:pt x="461" y="3416"/>
                    <a:pt x="478" y="3412"/>
                  </a:cubicBezTo>
                  <a:cubicBezTo>
                    <a:pt x="1210" y="3316"/>
                    <a:pt x="1878" y="2870"/>
                    <a:pt x="2229" y="2234"/>
                  </a:cubicBezTo>
                  <a:cubicBezTo>
                    <a:pt x="2547" y="1565"/>
                    <a:pt x="2388" y="769"/>
                    <a:pt x="1815" y="292"/>
                  </a:cubicBezTo>
                  <a:cubicBezTo>
                    <a:pt x="1601" y="102"/>
                    <a:pt x="1317"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2839677" y="267254"/>
              <a:ext cx="46229" cy="364050"/>
            </a:xfrm>
            <a:custGeom>
              <a:avLst/>
              <a:gdLst/>
              <a:ahLst/>
              <a:cxnLst/>
              <a:rect l="l" t="t" r="r" b="b"/>
              <a:pathLst>
                <a:path w="2792" h="21987" extrusionOk="0">
                  <a:moveTo>
                    <a:pt x="438" y="1"/>
                  </a:moveTo>
                  <a:cubicBezTo>
                    <a:pt x="235" y="1"/>
                    <a:pt x="114" y="257"/>
                    <a:pt x="308" y="368"/>
                  </a:cubicBezTo>
                  <a:lnTo>
                    <a:pt x="340" y="368"/>
                  </a:lnTo>
                  <a:cubicBezTo>
                    <a:pt x="1391" y="910"/>
                    <a:pt x="1868" y="2056"/>
                    <a:pt x="2091" y="3170"/>
                  </a:cubicBezTo>
                  <a:cubicBezTo>
                    <a:pt x="2282" y="4571"/>
                    <a:pt x="2378" y="6003"/>
                    <a:pt x="2346" y="7404"/>
                  </a:cubicBezTo>
                  <a:cubicBezTo>
                    <a:pt x="2410" y="10842"/>
                    <a:pt x="2441" y="14249"/>
                    <a:pt x="2378" y="17687"/>
                  </a:cubicBezTo>
                  <a:cubicBezTo>
                    <a:pt x="2346" y="19183"/>
                    <a:pt x="2028" y="21252"/>
                    <a:pt x="245" y="21602"/>
                  </a:cubicBezTo>
                  <a:cubicBezTo>
                    <a:pt x="0" y="21633"/>
                    <a:pt x="79" y="21986"/>
                    <a:pt x="311" y="21986"/>
                  </a:cubicBezTo>
                  <a:cubicBezTo>
                    <a:pt x="320" y="21986"/>
                    <a:pt x="330" y="21986"/>
                    <a:pt x="340" y="21984"/>
                  </a:cubicBezTo>
                  <a:cubicBezTo>
                    <a:pt x="1805" y="21730"/>
                    <a:pt x="2505" y="20233"/>
                    <a:pt x="2696" y="18896"/>
                  </a:cubicBezTo>
                  <a:cubicBezTo>
                    <a:pt x="2760" y="18037"/>
                    <a:pt x="2792" y="17177"/>
                    <a:pt x="2792" y="16286"/>
                  </a:cubicBezTo>
                  <a:lnTo>
                    <a:pt x="2792" y="13580"/>
                  </a:lnTo>
                  <a:cubicBezTo>
                    <a:pt x="2792" y="11702"/>
                    <a:pt x="2760" y="9855"/>
                    <a:pt x="2728" y="8041"/>
                  </a:cubicBezTo>
                  <a:cubicBezTo>
                    <a:pt x="2760" y="6481"/>
                    <a:pt x="2696" y="4921"/>
                    <a:pt x="2505" y="3393"/>
                  </a:cubicBezTo>
                  <a:cubicBezTo>
                    <a:pt x="2282" y="2056"/>
                    <a:pt x="1773" y="687"/>
                    <a:pt x="531" y="18"/>
                  </a:cubicBezTo>
                  <a:cubicBezTo>
                    <a:pt x="499" y="6"/>
                    <a:pt x="468"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2733907" y="430958"/>
              <a:ext cx="44821" cy="11077"/>
            </a:xfrm>
            <a:custGeom>
              <a:avLst/>
              <a:gdLst/>
              <a:ahLst/>
              <a:cxnLst/>
              <a:rect l="l" t="t" r="r" b="b"/>
              <a:pathLst>
                <a:path w="2707" h="669" extrusionOk="0">
                  <a:moveTo>
                    <a:pt x="256" y="0"/>
                  </a:moveTo>
                  <a:cubicBezTo>
                    <a:pt x="1" y="0"/>
                    <a:pt x="1" y="382"/>
                    <a:pt x="256" y="382"/>
                  </a:cubicBezTo>
                  <a:lnTo>
                    <a:pt x="2452" y="669"/>
                  </a:lnTo>
                  <a:cubicBezTo>
                    <a:pt x="2707" y="669"/>
                    <a:pt x="2707" y="255"/>
                    <a:pt x="2452" y="255"/>
                  </a:cubicBezTo>
                  <a:lnTo>
                    <a:pt x="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2730745" y="458758"/>
              <a:ext cx="32701" cy="9438"/>
            </a:xfrm>
            <a:custGeom>
              <a:avLst/>
              <a:gdLst/>
              <a:ahLst/>
              <a:cxnLst/>
              <a:rect l="l" t="t" r="r" b="b"/>
              <a:pathLst>
                <a:path w="1975" h="570" extrusionOk="0">
                  <a:moveTo>
                    <a:pt x="223" y="0"/>
                  </a:moveTo>
                  <a:cubicBezTo>
                    <a:pt x="128" y="0"/>
                    <a:pt x="59" y="57"/>
                    <a:pt x="33" y="136"/>
                  </a:cubicBezTo>
                  <a:cubicBezTo>
                    <a:pt x="1" y="263"/>
                    <a:pt x="65" y="359"/>
                    <a:pt x="160" y="390"/>
                  </a:cubicBezTo>
                  <a:cubicBezTo>
                    <a:pt x="507" y="513"/>
                    <a:pt x="854" y="570"/>
                    <a:pt x="1201" y="570"/>
                  </a:cubicBezTo>
                  <a:cubicBezTo>
                    <a:pt x="1395" y="570"/>
                    <a:pt x="1589" y="552"/>
                    <a:pt x="1784" y="518"/>
                  </a:cubicBezTo>
                  <a:cubicBezTo>
                    <a:pt x="1911" y="486"/>
                    <a:pt x="1975" y="390"/>
                    <a:pt x="1943" y="263"/>
                  </a:cubicBezTo>
                  <a:cubicBezTo>
                    <a:pt x="1917" y="184"/>
                    <a:pt x="1826" y="127"/>
                    <a:pt x="1741" y="127"/>
                  </a:cubicBezTo>
                  <a:cubicBezTo>
                    <a:pt x="1723" y="127"/>
                    <a:pt x="1705" y="130"/>
                    <a:pt x="1688" y="136"/>
                  </a:cubicBezTo>
                  <a:cubicBezTo>
                    <a:pt x="1537" y="156"/>
                    <a:pt x="1386" y="166"/>
                    <a:pt x="1236" y="166"/>
                  </a:cubicBezTo>
                  <a:cubicBezTo>
                    <a:pt x="911" y="166"/>
                    <a:pt x="592" y="117"/>
                    <a:pt x="287" y="8"/>
                  </a:cubicBezTo>
                  <a:cubicBezTo>
                    <a:pt x="265" y="3"/>
                    <a:pt x="243"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2623734" y="259886"/>
              <a:ext cx="53381" cy="372030"/>
            </a:xfrm>
            <a:custGeom>
              <a:avLst/>
              <a:gdLst/>
              <a:ahLst/>
              <a:cxnLst/>
              <a:rect l="l" t="t" r="r" b="b"/>
              <a:pathLst>
                <a:path w="3224" h="22469" extrusionOk="0">
                  <a:moveTo>
                    <a:pt x="2947" y="0"/>
                  </a:moveTo>
                  <a:cubicBezTo>
                    <a:pt x="2921" y="0"/>
                    <a:pt x="2894" y="5"/>
                    <a:pt x="2866" y="18"/>
                  </a:cubicBezTo>
                  <a:lnTo>
                    <a:pt x="2866" y="49"/>
                  </a:lnTo>
                  <a:cubicBezTo>
                    <a:pt x="96" y="1705"/>
                    <a:pt x="319" y="5461"/>
                    <a:pt x="255" y="8231"/>
                  </a:cubicBezTo>
                  <a:cubicBezTo>
                    <a:pt x="191" y="11733"/>
                    <a:pt x="128" y="15235"/>
                    <a:pt x="64" y="18737"/>
                  </a:cubicBezTo>
                  <a:cubicBezTo>
                    <a:pt x="0" y="19564"/>
                    <a:pt x="96" y="20392"/>
                    <a:pt x="414" y="21156"/>
                  </a:cubicBezTo>
                  <a:cubicBezTo>
                    <a:pt x="701" y="21825"/>
                    <a:pt x="1242" y="22302"/>
                    <a:pt x="1942" y="22461"/>
                  </a:cubicBezTo>
                  <a:cubicBezTo>
                    <a:pt x="1962" y="22466"/>
                    <a:pt x="1980" y="22468"/>
                    <a:pt x="1998" y="22468"/>
                  </a:cubicBezTo>
                  <a:cubicBezTo>
                    <a:pt x="2210" y="22468"/>
                    <a:pt x="2273" y="22138"/>
                    <a:pt x="2038" y="22079"/>
                  </a:cubicBezTo>
                  <a:cubicBezTo>
                    <a:pt x="542" y="21761"/>
                    <a:pt x="446" y="19914"/>
                    <a:pt x="446" y="18673"/>
                  </a:cubicBezTo>
                  <a:lnTo>
                    <a:pt x="542" y="13802"/>
                  </a:lnTo>
                  <a:cubicBezTo>
                    <a:pt x="573" y="12210"/>
                    <a:pt x="605" y="10587"/>
                    <a:pt x="637" y="8963"/>
                  </a:cubicBezTo>
                  <a:cubicBezTo>
                    <a:pt x="605" y="7371"/>
                    <a:pt x="669" y="5780"/>
                    <a:pt x="860" y="4188"/>
                  </a:cubicBezTo>
                  <a:cubicBezTo>
                    <a:pt x="1083" y="2692"/>
                    <a:pt x="1720" y="1164"/>
                    <a:pt x="3057" y="368"/>
                  </a:cubicBezTo>
                  <a:cubicBezTo>
                    <a:pt x="3223" y="257"/>
                    <a:pt x="3123"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2559457" y="347078"/>
              <a:ext cx="30118" cy="53895"/>
            </a:xfrm>
            <a:custGeom>
              <a:avLst/>
              <a:gdLst/>
              <a:ahLst/>
              <a:cxnLst/>
              <a:rect l="l" t="t" r="r" b="b"/>
              <a:pathLst>
                <a:path w="1819" h="3255" extrusionOk="0">
                  <a:moveTo>
                    <a:pt x="1561" y="1"/>
                  </a:moveTo>
                  <a:cubicBezTo>
                    <a:pt x="1502" y="1"/>
                    <a:pt x="1443" y="30"/>
                    <a:pt x="1403" y="100"/>
                  </a:cubicBezTo>
                  <a:lnTo>
                    <a:pt x="66" y="2933"/>
                  </a:lnTo>
                  <a:cubicBezTo>
                    <a:pt x="0" y="3109"/>
                    <a:pt x="146" y="3254"/>
                    <a:pt x="275" y="3254"/>
                  </a:cubicBezTo>
                  <a:cubicBezTo>
                    <a:pt x="333" y="3254"/>
                    <a:pt x="387" y="3225"/>
                    <a:pt x="416" y="3156"/>
                  </a:cubicBezTo>
                  <a:cubicBezTo>
                    <a:pt x="862" y="2201"/>
                    <a:pt x="1308" y="1246"/>
                    <a:pt x="1753" y="291"/>
                  </a:cubicBezTo>
                  <a:cubicBezTo>
                    <a:pt x="1819" y="138"/>
                    <a:pt x="1690" y="1"/>
                    <a:pt x="1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2534158" y="350240"/>
              <a:ext cx="27883" cy="59193"/>
            </a:xfrm>
            <a:custGeom>
              <a:avLst/>
              <a:gdLst/>
              <a:ahLst/>
              <a:cxnLst/>
              <a:rect l="l" t="t" r="r" b="b"/>
              <a:pathLst>
                <a:path w="1684" h="3575" extrusionOk="0">
                  <a:moveTo>
                    <a:pt x="272" y="1"/>
                  </a:moveTo>
                  <a:cubicBezTo>
                    <a:pt x="144" y="1"/>
                    <a:pt x="1" y="138"/>
                    <a:pt x="66" y="291"/>
                  </a:cubicBezTo>
                  <a:cubicBezTo>
                    <a:pt x="544" y="1310"/>
                    <a:pt x="957" y="2360"/>
                    <a:pt x="1244" y="3411"/>
                  </a:cubicBezTo>
                  <a:cubicBezTo>
                    <a:pt x="1270" y="3526"/>
                    <a:pt x="1352" y="3574"/>
                    <a:pt x="1435" y="3574"/>
                  </a:cubicBezTo>
                  <a:cubicBezTo>
                    <a:pt x="1558" y="3574"/>
                    <a:pt x="1683" y="3467"/>
                    <a:pt x="1626" y="3315"/>
                  </a:cubicBezTo>
                  <a:cubicBezTo>
                    <a:pt x="1339" y="2201"/>
                    <a:pt x="926" y="1119"/>
                    <a:pt x="416" y="100"/>
                  </a:cubicBezTo>
                  <a:cubicBezTo>
                    <a:pt x="386" y="30"/>
                    <a:pt x="33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2554391" y="388422"/>
              <a:ext cx="39258" cy="9454"/>
            </a:xfrm>
            <a:custGeom>
              <a:avLst/>
              <a:gdLst/>
              <a:ahLst/>
              <a:cxnLst/>
              <a:rect l="l" t="t" r="r" b="b"/>
              <a:pathLst>
                <a:path w="2371" h="571" extrusionOk="0">
                  <a:moveTo>
                    <a:pt x="1461" y="0"/>
                  </a:moveTo>
                  <a:cubicBezTo>
                    <a:pt x="1046" y="0"/>
                    <a:pt x="635" y="50"/>
                    <a:pt x="237" y="150"/>
                  </a:cubicBezTo>
                  <a:cubicBezTo>
                    <a:pt x="1" y="209"/>
                    <a:pt x="67" y="570"/>
                    <a:pt x="281" y="570"/>
                  </a:cubicBezTo>
                  <a:cubicBezTo>
                    <a:pt x="298" y="570"/>
                    <a:pt x="315" y="568"/>
                    <a:pt x="333" y="564"/>
                  </a:cubicBezTo>
                  <a:lnTo>
                    <a:pt x="365" y="532"/>
                  </a:lnTo>
                  <a:cubicBezTo>
                    <a:pt x="726" y="447"/>
                    <a:pt x="1115" y="390"/>
                    <a:pt x="1504" y="390"/>
                  </a:cubicBezTo>
                  <a:cubicBezTo>
                    <a:pt x="1698" y="390"/>
                    <a:pt x="1893" y="404"/>
                    <a:pt x="2084" y="436"/>
                  </a:cubicBezTo>
                  <a:cubicBezTo>
                    <a:pt x="2106" y="442"/>
                    <a:pt x="2128" y="444"/>
                    <a:pt x="2148" y="444"/>
                  </a:cubicBezTo>
                  <a:cubicBezTo>
                    <a:pt x="2243" y="444"/>
                    <a:pt x="2312" y="387"/>
                    <a:pt x="2339" y="309"/>
                  </a:cubicBezTo>
                  <a:cubicBezTo>
                    <a:pt x="2370" y="182"/>
                    <a:pt x="2307" y="86"/>
                    <a:pt x="2211" y="54"/>
                  </a:cubicBezTo>
                  <a:cubicBezTo>
                    <a:pt x="1961" y="18"/>
                    <a:pt x="1710"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569971" y="444122"/>
              <a:ext cx="85933" cy="10034"/>
            </a:xfrm>
            <a:custGeom>
              <a:avLst/>
              <a:gdLst/>
              <a:ahLst/>
              <a:cxnLst/>
              <a:rect l="l" t="t" r="r" b="b"/>
              <a:pathLst>
                <a:path w="5190" h="606" extrusionOk="0">
                  <a:moveTo>
                    <a:pt x="4935" y="1"/>
                  </a:moveTo>
                  <a:lnTo>
                    <a:pt x="255" y="224"/>
                  </a:lnTo>
                  <a:cubicBezTo>
                    <a:pt x="1" y="224"/>
                    <a:pt x="1" y="606"/>
                    <a:pt x="255" y="606"/>
                  </a:cubicBezTo>
                  <a:lnTo>
                    <a:pt x="4935" y="383"/>
                  </a:lnTo>
                  <a:cubicBezTo>
                    <a:pt x="5190" y="383"/>
                    <a:pt x="5190" y="1"/>
                    <a:pt x="4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559325" y="489257"/>
              <a:ext cx="35764" cy="71164"/>
            </a:xfrm>
            <a:custGeom>
              <a:avLst/>
              <a:gdLst/>
              <a:ahLst/>
              <a:cxnLst/>
              <a:rect l="l" t="t" r="r" b="b"/>
              <a:pathLst>
                <a:path w="2160" h="4298" extrusionOk="0">
                  <a:moveTo>
                    <a:pt x="557" y="0"/>
                  </a:moveTo>
                  <a:cubicBezTo>
                    <a:pt x="444" y="0"/>
                    <a:pt x="329" y="24"/>
                    <a:pt x="217" y="76"/>
                  </a:cubicBezTo>
                  <a:cubicBezTo>
                    <a:pt x="1" y="158"/>
                    <a:pt x="129" y="422"/>
                    <a:pt x="309" y="422"/>
                  </a:cubicBezTo>
                  <a:cubicBezTo>
                    <a:pt x="341" y="422"/>
                    <a:pt x="375" y="414"/>
                    <a:pt x="408" y="395"/>
                  </a:cubicBezTo>
                  <a:cubicBezTo>
                    <a:pt x="448" y="382"/>
                    <a:pt x="488" y="375"/>
                    <a:pt x="527" y="375"/>
                  </a:cubicBezTo>
                  <a:cubicBezTo>
                    <a:pt x="675" y="375"/>
                    <a:pt x="810" y="467"/>
                    <a:pt x="886" y="618"/>
                  </a:cubicBezTo>
                  <a:cubicBezTo>
                    <a:pt x="1013" y="841"/>
                    <a:pt x="854" y="968"/>
                    <a:pt x="727" y="1159"/>
                  </a:cubicBezTo>
                  <a:cubicBezTo>
                    <a:pt x="535" y="1350"/>
                    <a:pt x="504" y="1605"/>
                    <a:pt x="631" y="1827"/>
                  </a:cubicBezTo>
                  <a:cubicBezTo>
                    <a:pt x="758" y="1987"/>
                    <a:pt x="949" y="2146"/>
                    <a:pt x="1140" y="2209"/>
                  </a:cubicBezTo>
                  <a:cubicBezTo>
                    <a:pt x="1331" y="2337"/>
                    <a:pt x="1491" y="2496"/>
                    <a:pt x="1586" y="2687"/>
                  </a:cubicBezTo>
                  <a:cubicBezTo>
                    <a:pt x="1682" y="2942"/>
                    <a:pt x="1682" y="3164"/>
                    <a:pt x="1586" y="3419"/>
                  </a:cubicBezTo>
                  <a:cubicBezTo>
                    <a:pt x="1427" y="3714"/>
                    <a:pt x="1124" y="3895"/>
                    <a:pt x="801" y="3895"/>
                  </a:cubicBezTo>
                  <a:cubicBezTo>
                    <a:pt x="671" y="3895"/>
                    <a:pt x="537" y="3865"/>
                    <a:pt x="408" y="3801"/>
                  </a:cubicBezTo>
                  <a:cubicBezTo>
                    <a:pt x="375" y="3782"/>
                    <a:pt x="341" y="3774"/>
                    <a:pt x="310" y="3774"/>
                  </a:cubicBezTo>
                  <a:cubicBezTo>
                    <a:pt x="129" y="3774"/>
                    <a:pt x="1" y="4043"/>
                    <a:pt x="217" y="4151"/>
                  </a:cubicBezTo>
                  <a:cubicBezTo>
                    <a:pt x="398" y="4249"/>
                    <a:pt x="604" y="4298"/>
                    <a:pt x="809" y="4298"/>
                  </a:cubicBezTo>
                  <a:cubicBezTo>
                    <a:pt x="1074" y="4298"/>
                    <a:pt x="1339" y="4217"/>
                    <a:pt x="1554" y="4056"/>
                  </a:cubicBezTo>
                  <a:cubicBezTo>
                    <a:pt x="1968" y="3769"/>
                    <a:pt x="2159" y="3292"/>
                    <a:pt x="2064" y="2814"/>
                  </a:cubicBezTo>
                  <a:cubicBezTo>
                    <a:pt x="2000" y="2591"/>
                    <a:pt x="1904" y="2369"/>
                    <a:pt x="1745" y="2178"/>
                  </a:cubicBezTo>
                  <a:cubicBezTo>
                    <a:pt x="1554" y="2018"/>
                    <a:pt x="1363" y="1891"/>
                    <a:pt x="1172" y="1796"/>
                  </a:cubicBezTo>
                  <a:cubicBezTo>
                    <a:pt x="1109" y="1732"/>
                    <a:pt x="981" y="1668"/>
                    <a:pt x="981" y="1605"/>
                  </a:cubicBezTo>
                  <a:cubicBezTo>
                    <a:pt x="949" y="1509"/>
                    <a:pt x="1077" y="1350"/>
                    <a:pt x="1140" y="1286"/>
                  </a:cubicBezTo>
                  <a:cubicBezTo>
                    <a:pt x="1300" y="1095"/>
                    <a:pt x="1363" y="872"/>
                    <a:pt x="1331" y="649"/>
                  </a:cubicBezTo>
                  <a:cubicBezTo>
                    <a:pt x="1258" y="259"/>
                    <a:pt x="924" y="0"/>
                    <a:pt x="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505662" y="477866"/>
              <a:ext cx="6871" cy="45351"/>
            </a:xfrm>
            <a:custGeom>
              <a:avLst/>
              <a:gdLst/>
              <a:ahLst/>
              <a:cxnLst/>
              <a:rect l="l" t="t" r="r" b="b"/>
              <a:pathLst>
                <a:path w="415" h="2739" extrusionOk="0">
                  <a:moveTo>
                    <a:pt x="207" y="0"/>
                  </a:moveTo>
                  <a:cubicBezTo>
                    <a:pt x="104" y="0"/>
                    <a:pt x="0" y="64"/>
                    <a:pt x="0" y="191"/>
                  </a:cubicBezTo>
                  <a:lnTo>
                    <a:pt x="0" y="2547"/>
                  </a:lnTo>
                  <a:cubicBezTo>
                    <a:pt x="0" y="2675"/>
                    <a:pt x="104" y="2738"/>
                    <a:pt x="207" y="2738"/>
                  </a:cubicBezTo>
                  <a:cubicBezTo>
                    <a:pt x="311" y="2738"/>
                    <a:pt x="414" y="2675"/>
                    <a:pt x="414" y="2547"/>
                  </a:cubicBezTo>
                  <a:lnTo>
                    <a:pt x="414" y="191"/>
                  </a:lnTo>
                  <a:cubicBezTo>
                    <a:pt x="414" y="64"/>
                    <a:pt x="311"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504404" y="471359"/>
              <a:ext cx="49706" cy="60667"/>
            </a:xfrm>
            <a:custGeom>
              <a:avLst/>
              <a:gdLst/>
              <a:ahLst/>
              <a:cxnLst/>
              <a:rect l="l" t="t" r="r" b="b"/>
              <a:pathLst>
                <a:path w="3002" h="3664" extrusionOk="0">
                  <a:moveTo>
                    <a:pt x="860" y="1"/>
                  </a:moveTo>
                  <a:cubicBezTo>
                    <a:pt x="606" y="1"/>
                    <a:pt x="352" y="86"/>
                    <a:pt x="147" y="266"/>
                  </a:cubicBezTo>
                  <a:cubicBezTo>
                    <a:pt x="1" y="413"/>
                    <a:pt x="135" y="616"/>
                    <a:pt x="278" y="616"/>
                  </a:cubicBezTo>
                  <a:cubicBezTo>
                    <a:pt x="321" y="616"/>
                    <a:pt x="365" y="597"/>
                    <a:pt x="402" y="553"/>
                  </a:cubicBezTo>
                  <a:lnTo>
                    <a:pt x="402" y="521"/>
                  </a:lnTo>
                  <a:cubicBezTo>
                    <a:pt x="550" y="410"/>
                    <a:pt x="717" y="356"/>
                    <a:pt x="879" y="356"/>
                  </a:cubicBezTo>
                  <a:cubicBezTo>
                    <a:pt x="1136" y="356"/>
                    <a:pt x="1380" y="490"/>
                    <a:pt x="1516" y="744"/>
                  </a:cubicBezTo>
                  <a:cubicBezTo>
                    <a:pt x="1629" y="1043"/>
                    <a:pt x="1531" y="1343"/>
                    <a:pt x="1322" y="1526"/>
                  </a:cubicBezTo>
                  <a:lnTo>
                    <a:pt x="1322" y="1526"/>
                  </a:lnTo>
                  <a:cubicBezTo>
                    <a:pt x="1091" y="1560"/>
                    <a:pt x="863" y="1624"/>
                    <a:pt x="657" y="1699"/>
                  </a:cubicBezTo>
                  <a:cubicBezTo>
                    <a:pt x="466" y="1762"/>
                    <a:pt x="434" y="2049"/>
                    <a:pt x="657" y="2113"/>
                  </a:cubicBezTo>
                  <a:cubicBezTo>
                    <a:pt x="722" y="2126"/>
                    <a:pt x="787" y="2132"/>
                    <a:pt x="851" y="2132"/>
                  </a:cubicBezTo>
                  <a:cubicBezTo>
                    <a:pt x="1085" y="2132"/>
                    <a:pt x="1311" y="2050"/>
                    <a:pt x="1498" y="1916"/>
                  </a:cubicBezTo>
                  <a:lnTo>
                    <a:pt x="1498" y="1916"/>
                  </a:lnTo>
                  <a:cubicBezTo>
                    <a:pt x="1535" y="1914"/>
                    <a:pt x="1572" y="1913"/>
                    <a:pt x="1609" y="1913"/>
                  </a:cubicBezTo>
                  <a:cubicBezTo>
                    <a:pt x="1673" y="1913"/>
                    <a:pt x="1737" y="1916"/>
                    <a:pt x="1803" y="1922"/>
                  </a:cubicBezTo>
                  <a:cubicBezTo>
                    <a:pt x="2089" y="1922"/>
                    <a:pt x="2312" y="2144"/>
                    <a:pt x="2344" y="2463"/>
                  </a:cubicBezTo>
                  <a:cubicBezTo>
                    <a:pt x="2312" y="2781"/>
                    <a:pt x="2089" y="3068"/>
                    <a:pt x="1771" y="3195"/>
                  </a:cubicBezTo>
                  <a:cubicBezTo>
                    <a:pt x="1548" y="3259"/>
                    <a:pt x="1317" y="3290"/>
                    <a:pt x="1082" y="3290"/>
                  </a:cubicBezTo>
                  <a:cubicBezTo>
                    <a:pt x="848" y="3290"/>
                    <a:pt x="609" y="3259"/>
                    <a:pt x="370" y="3195"/>
                  </a:cubicBezTo>
                  <a:cubicBezTo>
                    <a:pt x="351" y="3190"/>
                    <a:pt x="332" y="3188"/>
                    <a:pt x="315" y="3188"/>
                  </a:cubicBezTo>
                  <a:cubicBezTo>
                    <a:pt x="103" y="3188"/>
                    <a:pt x="39" y="3518"/>
                    <a:pt x="275" y="3577"/>
                  </a:cubicBezTo>
                  <a:cubicBezTo>
                    <a:pt x="558" y="3622"/>
                    <a:pt x="865" y="3663"/>
                    <a:pt x="1166" y="3663"/>
                  </a:cubicBezTo>
                  <a:cubicBezTo>
                    <a:pt x="1712" y="3663"/>
                    <a:pt x="2239" y="3528"/>
                    <a:pt x="2567" y="3036"/>
                  </a:cubicBezTo>
                  <a:cubicBezTo>
                    <a:pt x="3002" y="2414"/>
                    <a:pt x="2588" y="1581"/>
                    <a:pt x="1857" y="1511"/>
                  </a:cubicBezTo>
                  <a:lnTo>
                    <a:pt x="1857" y="1511"/>
                  </a:lnTo>
                  <a:cubicBezTo>
                    <a:pt x="1998" y="1252"/>
                    <a:pt x="2033" y="943"/>
                    <a:pt x="1898" y="648"/>
                  </a:cubicBezTo>
                  <a:cubicBezTo>
                    <a:pt x="1700" y="232"/>
                    <a:pt x="1280"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2459285" y="262734"/>
              <a:ext cx="63283" cy="364878"/>
            </a:xfrm>
            <a:custGeom>
              <a:avLst/>
              <a:gdLst/>
              <a:ahLst/>
              <a:cxnLst/>
              <a:rect l="l" t="t" r="r" b="b"/>
              <a:pathLst>
                <a:path w="3822" h="22037" extrusionOk="0">
                  <a:moveTo>
                    <a:pt x="403" y="1"/>
                  </a:moveTo>
                  <a:cubicBezTo>
                    <a:pt x="354" y="1"/>
                    <a:pt x="305" y="2"/>
                    <a:pt x="256" y="5"/>
                  </a:cubicBezTo>
                  <a:cubicBezTo>
                    <a:pt x="1" y="5"/>
                    <a:pt x="1" y="387"/>
                    <a:pt x="256" y="387"/>
                  </a:cubicBezTo>
                  <a:cubicBezTo>
                    <a:pt x="290" y="385"/>
                    <a:pt x="324" y="385"/>
                    <a:pt x="358" y="385"/>
                  </a:cubicBezTo>
                  <a:cubicBezTo>
                    <a:pt x="1737" y="385"/>
                    <a:pt x="2715" y="1627"/>
                    <a:pt x="3025" y="2870"/>
                  </a:cubicBezTo>
                  <a:cubicBezTo>
                    <a:pt x="3216" y="3634"/>
                    <a:pt x="3280" y="4430"/>
                    <a:pt x="3280" y="5226"/>
                  </a:cubicBezTo>
                  <a:cubicBezTo>
                    <a:pt x="3280" y="6085"/>
                    <a:pt x="3280" y="6945"/>
                    <a:pt x="3312" y="7804"/>
                  </a:cubicBezTo>
                  <a:lnTo>
                    <a:pt x="3344" y="12993"/>
                  </a:lnTo>
                  <a:cubicBezTo>
                    <a:pt x="3344" y="14713"/>
                    <a:pt x="3439" y="16432"/>
                    <a:pt x="3375" y="18119"/>
                  </a:cubicBezTo>
                  <a:cubicBezTo>
                    <a:pt x="3407" y="18978"/>
                    <a:pt x="3216" y="19838"/>
                    <a:pt x="2802" y="20570"/>
                  </a:cubicBezTo>
                  <a:cubicBezTo>
                    <a:pt x="2420" y="21239"/>
                    <a:pt x="1720" y="21621"/>
                    <a:pt x="956" y="21621"/>
                  </a:cubicBezTo>
                  <a:cubicBezTo>
                    <a:pt x="701" y="21621"/>
                    <a:pt x="701" y="22035"/>
                    <a:pt x="956" y="22035"/>
                  </a:cubicBezTo>
                  <a:cubicBezTo>
                    <a:pt x="988" y="22036"/>
                    <a:pt x="1020" y="22037"/>
                    <a:pt x="1052" y="22037"/>
                  </a:cubicBezTo>
                  <a:cubicBezTo>
                    <a:pt x="2494" y="22037"/>
                    <a:pt x="3444" y="20637"/>
                    <a:pt x="3662" y="19329"/>
                  </a:cubicBezTo>
                  <a:cubicBezTo>
                    <a:pt x="3789" y="18469"/>
                    <a:pt x="3821" y="17578"/>
                    <a:pt x="3789" y="16718"/>
                  </a:cubicBezTo>
                  <a:lnTo>
                    <a:pt x="3757" y="13885"/>
                  </a:lnTo>
                  <a:cubicBezTo>
                    <a:pt x="3726" y="12007"/>
                    <a:pt x="3726" y="10128"/>
                    <a:pt x="3694" y="8250"/>
                  </a:cubicBezTo>
                  <a:lnTo>
                    <a:pt x="3694" y="5449"/>
                  </a:lnTo>
                  <a:cubicBezTo>
                    <a:pt x="3694" y="4621"/>
                    <a:pt x="3630" y="3793"/>
                    <a:pt x="3471" y="2965"/>
                  </a:cubicBezTo>
                  <a:cubicBezTo>
                    <a:pt x="3131" y="1513"/>
                    <a:pt x="2011" y="1"/>
                    <a:pt x="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2344375" y="425147"/>
              <a:ext cx="32701" cy="7931"/>
            </a:xfrm>
            <a:custGeom>
              <a:avLst/>
              <a:gdLst/>
              <a:ahLst/>
              <a:cxnLst/>
              <a:rect l="l" t="t" r="r" b="b"/>
              <a:pathLst>
                <a:path w="1975" h="479" extrusionOk="0">
                  <a:moveTo>
                    <a:pt x="1688" y="1"/>
                  </a:moveTo>
                  <a:lnTo>
                    <a:pt x="192" y="65"/>
                  </a:lnTo>
                  <a:cubicBezTo>
                    <a:pt x="96" y="65"/>
                    <a:pt x="1" y="160"/>
                    <a:pt x="1" y="256"/>
                  </a:cubicBezTo>
                  <a:cubicBezTo>
                    <a:pt x="1" y="383"/>
                    <a:pt x="96" y="478"/>
                    <a:pt x="192" y="478"/>
                  </a:cubicBezTo>
                  <a:lnTo>
                    <a:pt x="1688" y="383"/>
                  </a:lnTo>
                  <a:cubicBezTo>
                    <a:pt x="1975" y="383"/>
                    <a:pt x="1975" y="1"/>
                    <a:pt x="1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2342256" y="449900"/>
              <a:ext cx="32171" cy="12766"/>
            </a:xfrm>
            <a:custGeom>
              <a:avLst/>
              <a:gdLst/>
              <a:ahLst/>
              <a:cxnLst/>
              <a:rect l="l" t="t" r="r" b="b"/>
              <a:pathLst>
                <a:path w="1943" h="771" extrusionOk="0">
                  <a:moveTo>
                    <a:pt x="211" y="1"/>
                  </a:moveTo>
                  <a:cubicBezTo>
                    <a:pt x="145" y="1"/>
                    <a:pt x="85" y="36"/>
                    <a:pt x="64" y="98"/>
                  </a:cubicBezTo>
                  <a:cubicBezTo>
                    <a:pt x="0" y="193"/>
                    <a:pt x="32" y="321"/>
                    <a:pt x="128" y="384"/>
                  </a:cubicBezTo>
                  <a:cubicBezTo>
                    <a:pt x="468" y="634"/>
                    <a:pt x="873" y="770"/>
                    <a:pt x="1286" y="770"/>
                  </a:cubicBezTo>
                  <a:cubicBezTo>
                    <a:pt x="1452" y="770"/>
                    <a:pt x="1619" y="748"/>
                    <a:pt x="1783" y="703"/>
                  </a:cubicBezTo>
                  <a:cubicBezTo>
                    <a:pt x="1879" y="671"/>
                    <a:pt x="1942" y="575"/>
                    <a:pt x="1942" y="480"/>
                  </a:cubicBezTo>
                  <a:cubicBezTo>
                    <a:pt x="1879" y="352"/>
                    <a:pt x="1783" y="321"/>
                    <a:pt x="1688" y="321"/>
                  </a:cubicBezTo>
                  <a:cubicBezTo>
                    <a:pt x="1562" y="354"/>
                    <a:pt x="1434" y="370"/>
                    <a:pt x="1307" y="370"/>
                  </a:cubicBezTo>
                  <a:cubicBezTo>
                    <a:pt x="951" y="370"/>
                    <a:pt x="600" y="245"/>
                    <a:pt x="319" y="34"/>
                  </a:cubicBezTo>
                  <a:cubicBezTo>
                    <a:pt x="285" y="11"/>
                    <a:pt x="247"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2229466" y="3271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2174893" y="3323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2078710" y="3028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2023988" y="3239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956384" y="2990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1895800" y="2756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1860483" y="2919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240527" y="4393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207197" y="4913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2206187" y="4984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2092933" y="4915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2109805" y="5137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2027448" y="4831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997529" y="5110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918997" y="4942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933749" y="5158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9804" y="4836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30"/>
          <p:cNvGrpSpPr/>
          <p:nvPr/>
        </p:nvGrpSpPr>
        <p:grpSpPr>
          <a:xfrm>
            <a:off x="2900938" y="2643864"/>
            <a:ext cx="593368" cy="339627"/>
            <a:chOff x="-639309" y="2036391"/>
            <a:chExt cx="371087" cy="212400"/>
          </a:xfrm>
        </p:grpSpPr>
        <p:sp>
          <p:nvSpPr>
            <p:cNvPr id="1068" name="Google Shape;1068;p30"/>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1080"/>
        <p:cNvGrpSpPr/>
        <p:nvPr/>
      </p:nvGrpSpPr>
      <p:grpSpPr>
        <a:xfrm>
          <a:off x="0" y="0"/>
          <a:ext cx="0" cy="0"/>
          <a:chOff x="0" y="0"/>
          <a:chExt cx="0" cy="0"/>
        </a:xfrm>
      </p:grpSpPr>
      <p:sp>
        <p:nvSpPr>
          <p:cNvPr id="1081" name="Google Shape;1081;p31"/>
          <p:cNvSpPr/>
          <p:nvPr/>
        </p:nvSpPr>
        <p:spPr>
          <a:xfrm>
            <a:off x="1070975" y="-920550"/>
            <a:ext cx="7002600" cy="6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31"/>
          <p:cNvGrpSpPr/>
          <p:nvPr/>
        </p:nvGrpSpPr>
        <p:grpSpPr>
          <a:xfrm>
            <a:off x="4185033" y="222701"/>
            <a:ext cx="443646" cy="324491"/>
            <a:chOff x="2519758" y="7307966"/>
            <a:chExt cx="782858" cy="572698"/>
          </a:xfrm>
        </p:grpSpPr>
        <p:sp>
          <p:nvSpPr>
            <p:cNvPr id="1083" name="Google Shape;1083;p31"/>
            <p:cNvSpPr/>
            <p:nvPr/>
          </p:nvSpPr>
          <p:spPr>
            <a:xfrm>
              <a:off x="2524890" y="7350467"/>
              <a:ext cx="740246" cy="525066"/>
            </a:xfrm>
            <a:custGeom>
              <a:avLst/>
              <a:gdLst/>
              <a:ahLst/>
              <a:cxnLst/>
              <a:rect l="l" t="t" r="r" b="b"/>
              <a:pathLst>
                <a:path w="6636" h="4707" extrusionOk="0">
                  <a:moveTo>
                    <a:pt x="489" y="1"/>
                  </a:moveTo>
                  <a:cubicBezTo>
                    <a:pt x="222" y="1"/>
                    <a:pt x="0" y="214"/>
                    <a:pt x="0" y="481"/>
                  </a:cubicBezTo>
                  <a:lnTo>
                    <a:pt x="0" y="4218"/>
                  </a:lnTo>
                  <a:cubicBezTo>
                    <a:pt x="0" y="4493"/>
                    <a:pt x="222" y="4706"/>
                    <a:pt x="489" y="4706"/>
                  </a:cubicBezTo>
                  <a:lnTo>
                    <a:pt x="6148" y="4706"/>
                  </a:lnTo>
                  <a:cubicBezTo>
                    <a:pt x="6415" y="4706"/>
                    <a:pt x="6636" y="4493"/>
                    <a:pt x="6636" y="4218"/>
                  </a:cubicBezTo>
                  <a:lnTo>
                    <a:pt x="6636" y="481"/>
                  </a:lnTo>
                  <a:cubicBezTo>
                    <a:pt x="6636" y="214"/>
                    <a:pt x="6415" y="1"/>
                    <a:pt x="6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2519758" y="7344555"/>
              <a:ext cx="750508" cy="536109"/>
            </a:xfrm>
            <a:custGeom>
              <a:avLst/>
              <a:gdLst/>
              <a:ahLst/>
              <a:cxnLst/>
              <a:rect l="l" t="t" r="r" b="b"/>
              <a:pathLst>
                <a:path w="6728" h="4806" extrusionOk="0">
                  <a:moveTo>
                    <a:pt x="6194" y="99"/>
                  </a:moveTo>
                  <a:cubicBezTo>
                    <a:pt x="6438" y="99"/>
                    <a:pt x="6629" y="298"/>
                    <a:pt x="6629" y="534"/>
                  </a:cubicBezTo>
                  <a:lnTo>
                    <a:pt x="6629" y="4271"/>
                  </a:lnTo>
                  <a:cubicBezTo>
                    <a:pt x="6629" y="4515"/>
                    <a:pt x="6438" y="4714"/>
                    <a:pt x="6194" y="4714"/>
                  </a:cubicBezTo>
                  <a:lnTo>
                    <a:pt x="535" y="4714"/>
                  </a:lnTo>
                  <a:cubicBezTo>
                    <a:pt x="290" y="4714"/>
                    <a:pt x="92" y="4515"/>
                    <a:pt x="92" y="4271"/>
                  </a:cubicBezTo>
                  <a:lnTo>
                    <a:pt x="92" y="534"/>
                  </a:lnTo>
                  <a:cubicBezTo>
                    <a:pt x="92" y="298"/>
                    <a:pt x="290" y="99"/>
                    <a:pt x="535" y="99"/>
                  </a:cubicBezTo>
                  <a:close/>
                  <a:moveTo>
                    <a:pt x="535" y="0"/>
                  </a:moveTo>
                  <a:cubicBezTo>
                    <a:pt x="237" y="0"/>
                    <a:pt x="1" y="244"/>
                    <a:pt x="1" y="534"/>
                  </a:cubicBezTo>
                  <a:lnTo>
                    <a:pt x="1" y="4271"/>
                  </a:lnTo>
                  <a:cubicBezTo>
                    <a:pt x="1" y="4569"/>
                    <a:pt x="237" y="4805"/>
                    <a:pt x="535" y="4805"/>
                  </a:cubicBezTo>
                  <a:lnTo>
                    <a:pt x="6194" y="4805"/>
                  </a:lnTo>
                  <a:cubicBezTo>
                    <a:pt x="6491" y="4805"/>
                    <a:pt x="6728" y="4569"/>
                    <a:pt x="6728" y="4271"/>
                  </a:cubicBezTo>
                  <a:lnTo>
                    <a:pt x="6728" y="534"/>
                  </a:lnTo>
                  <a:cubicBezTo>
                    <a:pt x="6728" y="244"/>
                    <a:pt x="6491" y="0"/>
                    <a:pt x="6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2557239" y="7313878"/>
              <a:ext cx="739465" cy="525066"/>
            </a:xfrm>
            <a:custGeom>
              <a:avLst/>
              <a:gdLst/>
              <a:ahLst/>
              <a:cxnLst/>
              <a:rect l="l" t="t" r="r" b="b"/>
              <a:pathLst>
                <a:path w="6629" h="4707" extrusionOk="0">
                  <a:moveTo>
                    <a:pt x="488" y="1"/>
                  </a:moveTo>
                  <a:cubicBezTo>
                    <a:pt x="214" y="1"/>
                    <a:pt x="0" y="214"/>
                    <a:pt x="0" y="481"/>
                  </a:cubicBezTo>
                  <a:lnTo>
                    <a:pt x="0" y="4218"/>
                  </a:lnTo>
                  <a:cubicBezTo>
                    <a:pt x="0" y="4493"/>
                    <a:pt x="214" y="4707"/>
                    <a:pt x="488" y="4707"/>
                  </a:cubicBezTo>
                  <a:lnTo>
                    <a:pt x="6148" y="4707"/>
                  </a:lnTo>
                  <a:cubicBezTo>
                    <a:pt x="6415" y="4707"/>
                    <a:pt x="6628" y="4493"/>
                    <a:pt x="6628" y="4218"/>
                  </a:cubicBezTo>
                  <a:lnTo>
                    <a:pt x="6628" y="481"/>
                  </a:lnTo>
                  <a:cubicBezTo>
                    <a:pt x="6628" y="214"/>
                    <a:pt x="6415" y="1"/>
                    <a:pt x="6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2552108" y="7307966"/>
              <a:ext cx="750508" cy="536109"/>
            </a:xfrm>
            <a:custGeom>
              <a:avLst/>
              <a:gdLst/>
              <a:ahLst/>
              <a:cxnLst/>
              <a:rect l="l" t="t" r="r" b="b"/>
              <a:pathLst>
                <a:path w="6728" h="4806" extrusionOk="0">
                  <a:moveTo>
                    <a:pt x="6194" y="99"/>
                  </a:moveTo>
                  <a:cubicBezTo>
                    <a:pt x="6430" y="99"/>
                    <a:pt x="6628" y="298"/>
                    <a:pt x="6628" y="534"/>
                  </a:cubicBezTo>
                  <a:lnTo>
                    <a:pt x="6628" y="4271"/>
                  </a:lnTo>
                  <a:cubicBezTo>
                    <a:pt x="6628" y="4515"/>
                    <a:pt x="6430" y="4714"/>
                    <a:pt x="6194" y="4714"/>
                  </a:cubicBezTo>
                  <a:lnTo>
                    <a:pt x="534" y="4714"/>
                  </a:lnTo>
                  <a:cubicBezTo>
                    <a:pt x="290" y="4714"/>
                    <a:pt x="92" y="4515"/>
                    <a:pt x="92" y="4271"/>
                  </a:cubicBezTo>
                  <a:lnTo>
                    <a:pt x="92" y="534"/>
                  </a:lnTo>
                  <a:cubicBezTo>
                    <a:pt x="92" y="298"/>
                    <a:pt x="290" y="99"/>
                    <a:pt x="534" y="99"/>
                  </a:cubicBezTo>
                  <a:close/>
                  <a:moveTo>
                    <a:pt x="534" y="0"/>
                  </a:moveTo>
                  <a:cubicBezTo>
                    <a:pt x="237" y="8"/>
                    <a:pt x="0" y="244"/>
                    <a:pt x="0" y="534"/>
                  </a:cubicBezTo>
                  <a:lnTo>
                    <a:pt x="0" y="4271"/>
                  </a:lnTo>
                  <a:cubicBezTo>
                    <a:pt x="0" y="4569"/>
                    <a:pt x="237" y="4805"/>
                    <a:pt x="534" y="4805"/>
                  </a:cubicBezTo>
                  <a:lnTo>
                    <a:pt x="6194" y="4805"/>
                  </a:lnTo>
                  <a:cubicBezTo>
                    <a:pt x="6483" y="4805"/>
                    <a:pt x="6728" y="4569"/>
                    <a:pt x="6728" y="4271"/>
                  </a:cubicBezTo>
                  <a:lnTo>
                    <a:pt x="6728" y="534"/>
                  </a:lnTo>
                  <a:cubicBezTo>
                    <a:pt x="6720" y="244"/>
                    <a:pt x="6483" y="0"/>
                    <a:pt x="6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2812467" y="7402338"/>
              <a:ext cx="288468" cy="332865"/>
            </a:xfrm>
            <a:custGeom>
              <a:avLst/>
              <a:gdLst/>
              <a:ahLst/>
              <a:cxnLst/>
              <a:rect l="l" t="t" r="r" b="b"/>
              <a:pathLst>
                <a:path w="2586" h="2984" extrusionOk="0">
                  <a:moveTo>
                    <a:pt x="0" y="1"/>
                  </a:moveTo>
                  <a:lnTo>
                    <a:pt x="0" y="2983"/>
                  </a:lnTo>
                  <a:lnTo>
                    <a:pt x="2586" y="149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2807336" y="7397430"/>
              <a:ext cx="298731" cy="342793"/>
            </a:xfrm>
            <a:custGeom>
              <a:avLst/>
              <a:gdLst/>
              <a:ahLst/>
              <a:cxnLst/>
              <a:rect l="l" t="t" r="r" b="b"/>
              <a:pathLst>
                <a:path w="2678" h="3073" extrusionOk="0">
                  <a:moveTo>
                    <a:pt x="92" y="129"/>
                  </a:moveTo>
                  <a:lnTo>
                    <a:pt x="2533" y="1540"/>
                  </a:lnTo>
                  <a:lnTo>
                    <a:pt x="92" y="2943"/>
                  </a:lnTo>
                  <a:lnTo>
                    <a:pt x="92" y="129"/>
                  </a:lnTo>
                  <a:close/>
                  <a:moveTo>
                    <a:pt x="46" y="1"/>
                  </a:moveTo>
                  <a:cubicBezTo>
                    <a:pt x="39" y="1"/>
                    <a:pt x="31" y="3"/>
                    <a:pt x="23" y="7"/>
                  </a:cubicBezTo>
                  <a:cubicBezTo>
                    <a:pt x="8" y="14"/>
                    <a:pt x="1" y="30"/>
                    <a:pt x="1" y="45"/>
                  </a:cubicBezTo>
                  <a:lnTo>
                    <a:pt x="1" y="3027"/>
                  </a:lnTo>
                  <a:cubicBezTo>
                    <a:pt x="1" y="3042"/>
                    <a:pt x="8" y="3058"/>
                    <a:pt x="23" y="3073"/>
                  </a:cubicBezTo>
                  <a:lnTo>
                    <a:pt x="46" y="3073"/>
                  </a:lnTo>
                  <a:cubicBezTo>
                    <a:pt x="54" y="3073"/>
                    <a:pt x="62" y="3073"/>
                    <a:pt x="69" y="3065"/>
                  </a:cubicBezTo>
                  <a:lnTo>
                    <a:pt x="2655" y="1578"/>
                  </a:lnTo>
                  <a:cubicBezTo>
                    <a:pt x="2670" y="1570"/>
                    <a:pt x="2678" y="1555"/>
                    <a:pt x="2678" y="1540"/>
                  </a:cubicBezTo>
                  <a:cubicBezTo>
                    <a:pt x="2678" y="1517"/>
                    <a:pt x="2670" y="1502"/>
                    <a:pt x="2655" y="1494"/>
                  </a:cubicBezTo>
                  <a:lnTo>
                    <a:pt x="69" y="7"/>
                  </a:lnTo>
                  <a:cubicBezTo>
                    <a:pt x="62" y="3"/>
                    <a:pt x="54"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1"/>
          <p:cNvGrpSpPr/>
          <p:nvPr/>
        </p:nvGrpSpPr>
        <p:grpSpPr>
          <a:xfrm flipH="1">
            <a:off x="5299661" y="543561"/>
            <a:ext cx="540087" cy="463966"/>
            <a:chOff x="1442073" y="6714750"/>
            <a:chExt cx="548590" cy="471319"/>
          </a:xfrm>
        </p:grpSpPr>
        <p:sp>
          <p:nvSpPr>
            <p:cNvPr id="1090" name="Google Shape;1090;p31"/>
            <p:cNvSpPr/>
            <p:nvPr/>
          </p:nvSpPr>
          <p:spPr>
            <a:xfrm>
              <a:off x="1442073" y="6714750"/>
              <a:ext cx="548590" cy="471319"/>
            </a:xfrm>
            <a:custGeom>
              <a:avLst/>
              <a:gdLst/>
              <a:ahLst/>
              <a:cxnLst/>
              <a:rect l="l" t="t" r="r" b="b"/>
              <a:pathLst>
                <a:path w="5851" h="5027" extrusionOk="0">
                  <a:moveTo>
                    <a:pt x="344" y="1"/>
                  </a:moveTo>
                  <a:cubicBezTo>
                    <a:pt x="153" y="1"/>
                    <a:pt x="0" y="153"/>
                    <a:pt x="0" y="344"/>
                  </a:cubicBezTo>
                  <a:lnTo>
                    <a:pt x="0" y="3616"/>
                  </a:lnTo>
                  <a:cubicBezTo>
                    <a:pt x="0" y="3807"/>
                    <a:pt x="153" y="3967"/>
                    <a:pt x="344" y="3967"/>
                  </a:cubicBezTo>
                  <a:lnTo>
                    <a:pt x="702" y="3967"/>
                  </a:lnTo>
                  <a:lnTo>
                    <a:pt x="1495" y="5027"/>
                  </a:lnTo>
                  <a:lnTo>
                    <a:pt x="1594" y="3967"/>
                  </a:lnTo>
                  <a:lnTo>
                    <a:pt x="5500" y="3967"/>
                  </a:lnTo>
                  <a:cubicBezTo>
                    <a:pt x="5690" y="3967"/>
                    <a:pt x="5850" y="3807"/>
                    <a:pt x="5850" y="3616"/>
                  </a:cubicBezTo>
                  <a:lnTo>
                    <a:pt x="5850" y="344"/>
                  </a:lnTo>
                  <a:cubicBezTo>
                    <a:pt x="5850" y="153"/>
                    <a:pt x="5690" y="1"/>
                    <a:pt x="550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532928" y="6814885"/>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532928" y="6809916"/>
              <a:ext cx="375509" cy="9376"/>
            </a:xfrm>
            <a:custGeom>
              <a:avLst/>
              <a:gdLst/>
              <a:ahLst/>
              <a:cxnLst/>
              <a:rect l="l" t="t" r="r" b="b"/>
              <a:pathLst>
                <a:path w="4005" h="100" extrusionOk="0">
                  <a:moveTo>
                    <a:pt x="0" y="0"/>
                  </a:moveTo>
                  <a:lnTo>
                    <a:pt x="0" y="99"/>
                  </a:lnTo>
                  <a:lnTo>
                    <a:pt x="4004" y="99"/>
                  </a:lnTo>
                  <a:lnTo>
                    <a:pt x="4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532928" y="6894299"/>
              <a:ext cx="375509" cy="94"/>
            </a:xfrm>
            <a:custGeom>
              <a:avLst/>
              <a:gdLst/>
              <a:ahLst/>
              <a:cxnLst/>
              <a:rect l="l" t="t" r="r" b="b"/>
              <a:pathLst>
                <a:path w="4005" h="1" extrusionOk="0">
                  <a:moveTo>
                    <a:pt x="0" y="0"/>
                  </a:moveTo>
                  <a:lnTo>
                    <a:pt x="4004" y="0"/>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532928" y="6889236"/>
              <a:ext cx="375509" cy="9376"/>
            </a:xfrm>
            <a:custGeom>
              <a:avLst/>
              <a:gdLst/>
              <a:ahLst/>
              <a:cxnLst/>
              <a:rect l="l" t="t" r="r" b="b"/>
              <a:pathLst>
                <a:path w="4005" h="100" extrusionOk="0">
                  <a:moveTo>
                    <a:pt x="0" y="1"/>
                  </a:moveTo>
                  <a:lnTo>
                    <a:pt x="0" y="100"/>
                  </a:lnTo>
                  <a:lnTo>
                    <a:pt x="4004" y="100"/>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532928" y="6973620"/>
              <a:ext cx="375509" cy="94"/>
            </a:xfrm>
            <a:custGeom>
              <a:avLst/>
              <a:gdLst/>
              <a:ahLst/>
              <a:cxnLst/>
              <a:rect l="l" t="t" r="r" b="b"/>
              <a:pathLst>
                <a:path w="4005" h="1" extrusionOk="0">
                  <a:moveTo>
                    <a:pt x="0" y="1"/>
                  </a:moveTo>
                  <a:lnTo>
                    <a:pt x="4004" y="1"/>
                  </a:lnTo>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532928" y="6969307"/>
              <a:ext cx="375509" cy="8719"/>
            </a:xfrm>
            <a:custGeom>
              <a:avLst/>
              <a:gdLst/>
              <a:ahLst/>
              <a:cxnLst/>
              <a:rect l="l" t="t" r="r" b="b"/>
              <a:pathLst>
                <a:path w="4005" h="93" extrusionOk="0">
                  <a:moveTo>
                    <a:pt x="0" y="1"/>
                  </a:moveTo>
                  <a:lnTo>
                    <a:pt x="0" y="92"/>
                  </a:lnTo>
                  <a:lnTo>
                    <a:pt x="4004" y="92"/>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1"/>
          <p:cNvGrpSpPr/>
          <p:nvPr/>
        </p:nvGrpSpPr>
        <p:grpSpPr>
          <a:xfrm>
            <a:off x="405500" y="489188"/>
            <a:ext cx="609254" cy="572681"/>
            <a:chOff x="-3962454" y="-267004"/>
            <a:chExt cx="413839" cy="388997"/>
          </a:xfrm>
        </p:grpSpPr>
        <p:sp>
          <p:nvSpPr>
            <p:cNvPr id="1098" name="Google Shape;1098;p31"/>
            <p:cNvSpPr/>
            <p:nvPr/>
          </p:nvSpPr>
          <p:spPr>
            <a:xfrm>
              <a:off x="-3962454" y="-267004"/>
              <a:ext cx="383072" cy="190479"/>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3806101" y="-199963"/>
              <a:ext cx="76948" cy="87197"/>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3698828" y="-133391"/>
              <a:ext cx="11223" cy="16584"/>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3647521" y="-206351"/>
              <a:ext cx="57872" cy="100645"/>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3952550" y="-66527"/>
              <a:ext cx="403935" cy="23733"/>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3939862" y="3591"/>
              <a:ext cx="76890" cy="105099"/>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3810760" y="26826"/>
              <a:ext cx="13069" cy="95166"/>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3842845" y="69518"/>
              <a:ext cx="85622" cy="17053"/>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3718431" y="18417"/>
              <a:ext cx="15911" cy="12160"/>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3720511" y="12264"/>
              <a:ext cx="81109" cy="93994"/>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3627948" y="-9331"/>
              <a:ext cx="12161" cy="61120"/>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3647521" y="17479"/>
              <a:ext cx="67191" cy="14035"/>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1"/>
          <p:cNvGrpSpPr/>
          <p:nvPr/>
        </p:nvGrpSpPr>
        <p:grpSpPr>
          <a:xfrm>
            <a:off x="8381234" y="1613830"/>
            <a:ext cx="443643" cy="477241"/>
            <a:chOff x="-4339013" y="-261299"/>
            <a:chExt cx="224040" cy="240994"/>
          </a:xfrm>
        </p:grpSpPr>
        <p:sp>
          <p:nvSpPr>
            <p:cNvPr id="1111" name="Google Shape;1111;p31"/>
            <p:cNvSpPr/>
            <p:nvPr/>
          </p:nvSpPr>
          <p:spPr>
            <a:xfrm>
              <a:off x="-4316693" y="-261299"/>
              <a:ext cx="140060" cy="921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4223044" y="-232621"/>
              <a:ext cx="38182" cy="38248"/>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4336893" y="-152086"/>
              <a:ext cx="221920" cy="9338"/>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4339013" y="-127829"/>
              <a:ext cx="44358" cy="96381"/>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4278396" y="-127846"/>
              <a:ext cx="6871" cy="42718"/>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4304739" y="-79382"/>
              <a:ext cx="61163" cy="8113"/>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4283181" y="-58403"/>
              <a:ext cx="42205" cy="31840"/>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4229071" y="-127630"/>
              <a:ext cx="43463" cy="107326"/>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4174017" y="-109765"/>
              <a:ext cx="34804" cy="49673"/>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31"/>
          <p:cNvSpPr/>
          <p:nvPr/>
        </p:nvSpPr>
        <p:spPr>
          <a:xfrm>
            <a:off x="405500" y="27914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8073575" y="735187"/>
            <a:ext cx="80700" cy="807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8713524" y="38279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7140275" y="3590026"/>
            <a:ext cx="851304" cy="1025981"/>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 name="Google Shape;1124;p31"/>
          <p:cNvCxnSpPr/>
          <p:nvPr/>
        </p:nvCxnSpPr>
        <p:spPr>
          <a:xfrm>
            <a:off x="1027175" y="4596500"/>
            <a:ext cx="7090200" cy="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31"/>
          <p:cNvSpPr/>
          <p:nvPr/>
        </p:nvSpPr>
        <p:spPr>
          <a:xfrm>
            <a:off x="1152425" y="4081332"/>
            <a:ext cx="443639" cy="534640"/>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3"/>
          <p:cNvSpPr/>
          <p:nvPr/>
        </p:nvSpPr>
        <p:spPr>
          <a:xfrm flipH="1">
            <a:off x="3474950" y="89925"/>
            <a:ext cx="4963200" cy="496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txBox="1">
            <a:spLocks noGrp="1"/>
          </p:cNvSpPr>
          <p:nvPr>
            <p:ph type="title"/>
          </p:nvPr>
        </p:nvSpPr>
        <p:spPr>
          <a:xfrm flipH="1">
            <a:off x="4528550" y="2597813"/>
            <a:ext cx="2856000" cy="5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Raleway"/>
              <a:buNone/>
              <a:defRPr sz="4500" b="1">
                <a:solidFill>
                  <a:schemeClr val="dk2"/>
                </a:solidFill>
              </a:defRPr>
            </a:lvl1pPr>
            <a:lvl2pPr lvl="1" algn="ctr" rtl="0">
              <a:spcBef>
                <a:spcPts val="0"/>
              </a:spcBef>
              <a:spcAft>
                <a:spcPts val="0"/>
              </a:spcAft>
              <a:buSzPts val="3600"/>
              <a:buFont typeface="Raleway"/>
              <a:buNone/>
              <a:defRPr sz="3600">
                <a:latin typeface="Raleway"/>
                <a:ea typeface="Raleway"/>
                <a:cs typeface="Raleway"/>
                <a:sym typeface="Raleway"/>
              </a:defRPr>
            </a:lvl2pPr>
            <a:lvl3pPr lvl="2" algn="ctr" rtl="0">
              <a:spcBef>
                <a:spcPts val="0"/>
              </a:spcBef>
              <a:spcAft>
                <a:spcPts val="0"/>
              </a:spcAft>
              <a:buSzPts val="3600"/>
              <a:buFont typeface="Raleway"/>
              <a:buNone/>
              <a:defRPr sz="3600">
                <a:latin typeface="Raleway"/>
                <a:ea typeface="Raleway"/>
                <a:cs typeface="Raleway"/>
                <a:sym typeface="Raleway"/>
              </a:defRPr>
            </a:lvl3pPr>
            <a:lvl4pPr lvl="3" algn="ctr" rtl="0">
              <a:spcBef>
                <a:spcPts val="0"/>
              </a:spcBef>
              <a:spcAft>
                <a:spcPts val="0"/>
              </a:spcAft>
              <a:buSzPts val="3600"/>
              <a:buFont typeface="Raleway"/>
              <a:buNone/>
              <a:defRPr sz="3600">
                <a:latin typeface="Raleway"/>
                <a:ea typeface="Raleway"/>
                <a:cs typeface="Raleway"/>
                <a:sym typeface="Raleway"/>
              </a:defRPr>
            </a:lvl4pPr>
            <a:lvl5pPr lvl="4" algn="ctr" rtl="0">
              <a:spcBef>
                <a:spcPts val="0"/>
              </a:spcBef>
              <a:spcAft>
                <a:spcPts val="0"/>
              </a:spcAft>
              <a:buSzPts val="3600"/>
              <a:buFont typeface="Raleway"/>
              <a:buNone/>
              <a:defRPr sz="3600">
                <a:latin typeface="Raleway"/>
                <a:ea typeface="Raleway"/>
                <a:cs typeface="Raleway"/>
                <a:sym typeface="Raleway"/>
              </a:defRPr>
            </a:lvl5pPr>
            <a:lvl6pPr lvl="5" algn="ctr" rtl="0">
              <a:spcBef>
                <a:spcPts val="0"/>
              </a:spcBef>
              <a:spcAft>
                <a:spcPts val="0"/>
              </a:spcAft>
              <a:buSzPts val="3600"/>
              <a:buFont typeface="Raleway"/>
              <a:buNone/>
              <a:defRPr sz="3600">
                <a:latin typeface="Raleway"/>
                <a:ea typeface="Raleway"/>
                <a:cs typeface="Raleway"/>
                <a:sym typeface="Raleway"/>
              </a:defRPr>
            </a:lvl6pPr>
            <a:lvl7pPr lvl="6" algn="ctr" rtl="0">
              <a:spcBef>
                <a:spcPts val="0"/>
              </a:spcBef>
              <a:spcAft>
                <a:spcPts val="0"/>
              </a:spcAft>
              <a:buSzPts val="3600"/>
              <a:buFont typeface="Raleway"/>
              <a:buNone/>
              <a:defRPr sz="3600">
                <a:latin typeface="Raleway"/>
                <a:ea typeface="Raleway"/>
                <a:cs typeface="Raleway"/>
                <a:sym typeface="Raleway"/>
              </a:defRPr>
            </a:lvl7pPr>
            <a:lvl8pPr lvl="7" algn="ctr" rtl="0">
              <a:spcBef>
                <a:spcPts val="0"/>
              </a:spcBef>
              <a:spcAft>
                <a:spcPts val="0"/>
              </a:spcAft>
              <a:buSzPts val="3600"/>
              <a:buFont typeface="Raleway"/>
              <a:buNone/>
              <a:defRPr sz="3600">
                <a:latin typeface="Raleway"/>
                <a:ea typeface="Raleway"/>
                <a:cs typeface="Raleway"/>
                <a:sym typeface="Raleway"/>
              </a:defRPr>
            </a:lvl8pPr>
            <a:lvl9pPr lvl="8" algn="ctr" rtl="0">
              <a:spcBef>
                <a:spcPts val="0"/>
              </a:spcBef>
              <a:spcAft>
                <a:spcPts val="0"/>
              </a:spcAft>
              <a:buSzPts val="3600"/>
              <a:buFont typeface="Raleway"/>
              <a:buNone/>
              <a:defRPr sz="3600">
                <a:latin typeface="Raleway"/>
                <a:ea typeface="Raleway"/>
                <a:cs typeface="Raleway"/>
                <a:sym typeface="Raleway"/>
              </a:defRPr>
            </a:lvl9pPr>
          </a:lstStyle>
          <a:p>
            <a:endParaRPr/>
          </a:p>
        </p:txBody>
      </p:sp>
      <p:sp>
        <p:nvSpPr>
          <p:cNvPr id="100" name="Google Shape;100;p3"/>
          <p:cNvSpPr txBox="1">
            <a:spLocks noGrp="1"/>
          </p:cNvSpPr>
          <p:nvPr>
            <p:ph type="title" idx="2" hasCustomPrompt="1"/>
          </p:nvPr>
        </p:nvSpPr>
        <p:spPr>
          <a:xfrm flipH="1">
            <a:off x="5197325" y="1479925"/>
            <a:ext cx="1518300" cy="8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700"/>
              <a:buNone/>
              <a:defRPr sz="7000" b="1">
                <a:solidFill>
                  <a:schemeClr val="lt2"/>
                </a:solidFill>
              </a:defRPr>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r>
              <a:t>xx%</a:t>
            </a:r>
          </a:p>
        </p:txBody>
      </p:sp>
      <p:sp>
        <p:nvSpPr>
          <p:cNvPr id="101" name="Google Shape;101;p3"/>
          <p:cNvSpPr txBox="1">
            <a:spLocks noGrp="1"/>
          </p:cNvSpPr>
          <p:nvPr>
            <p:ph type="subTitle" idx="1"/>
          </p:nvPr>
        </p:nvSpPr>
        <p:spPr>
          <a:xfrm flipH="1">
            <a:off x="4528550" y="3169975"/>
            <a:ext cx="2856000" cy="57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 name="Google Shape;102;p3"/>
          <p:cNvCxnSpPr/>
          <p:nvPr/>
        </p:nvCxnSpPr>
        <p:spPr>
          <a:xfrm>
            <a:off x="705862"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3"/>
          <p:cNvSpPr/>
          <p:nvPr/>
        </p:nvSpPr>
        <p:spPr>
          <a:xfrm>
            <a:off x="6538163" y="4201761"/>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53950" y="41669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577188" y="907425"/>
            <a:ext cx="429909" cy="390345"/>
            <a:chOff x="368345" y="284369"/>
            <a:chExt cx="526011" cy="477545"/>
          </a:xfrm>
        </p:grpSpPr>
        <p:sp>
          <p:nvSpPr>
            <p:cNvPr id="106" name="Google Shape;106;p3"/>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3"/>
          <p:cNvSpPr/>
          <p:nvPr/>
        </p:nvSpPr>
        <p:spPr>
          <a:xfrm flipH="1">
            <a:off x="8894450" y="10934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16437" y="7070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0"/>
        <p:cNvGrpSpPr/>
        <p:nvPr/>
      </p:nvGrpSpPr>
      <p:grpSpPr>
        <a:xfrm>
          <a:off x="0" y="0"/>
          <a:ext cx="0" cy="0"/>
          <a:chOff x="0" y="0"/>
          <a:chExt cx="0" cy="0"/>
        </a:xfrm>
      </p:grpSpPr>
      <p:sp>
        <p:nvSpPr>
          <p:cNvPr id="121" name="Google Shape;121;p4"/>
          <p:cNvSpPr/>
          <p:nvPr/>
        </p:nvSpPr>
        <p:spPr>
          <a:xfrm>
            <a:off x="0" y="-3133600"/>
            <a:ext cx="6663000" cy="666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a:spLocks noGrp="1"/>
          </p:cNvSpPr>
          <p:nvPr>
            <p:ph type="title"/>
          </p:nvPr>
        </p:nvSpPr>
        <p:spPr>
          <a:xfrm>
            <a:off x="710125" y="531600"/>
            <a:ext cx="5948700" cy="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a:solidFill>
                  <a:schemeClr val="lt2"/>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3" name="Google Shape;123;p4"/>
          <p:cNvSpPr txBox="1">
            <a:spLocks noGrp="1"/>
          </p:cNvSpPr>
          <p:nvPr>
            <p:ph type="body" idx="1"/>
          </p:nvPr>
        </p:nvSpPr>
        <p:spPr>
          <a:xfrm>
            <a:off x="710125" y="1126625"/>
            <a:ext cx="7723800" cy="3455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Font typeface="Anaheim"/>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24" name="Google Shape;124;p4"/>
          <p:cNvGrpSpPr/>
          <p:nvPr/>
        </p:nvGrpSpPr>
        <p:grpSpPr>
          <a:xfrm>
            <a:off x="6097246" y="4490985"/>
            <a:ext cx="680363" cy="433137"/>
            <a:chOff x="7460298" y="459434"/>
            <a:chExt cx="973617" cy="619830"/>
          </a:xfrm>
        </p:grpSpPr>
        <p:sp>
          <p:nvSpPr>
            <p:cNvPr id="125" name="Google Shape;125;p4"/>
            <p:cNvSpPr/>
            <p:nvPr/>
          </p:nvSpPr>
          <p:spPr>
            <a:xfrm>
              <a:off x="7526080" y="500383"/>
              <a:ext cx="107986" cy="148492"/>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07815" y="560160"/>
              <a:ext cx="24704" cy="14190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682866" y="576598"/>
              <a:ext cx="20086" cy="93591"/>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656643" y="614382"/>
              <a:ext cx="73046" cy="18021"/>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758433" y="522569"/>
              <a:ext cx="89483" cy="162638"/>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887962" y="560160"/>
              <a:ext cx="19182" cy="94011"/>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877693" y="590937"/>
              <a:ext cx="87125" cy="19894"/>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979483" y="476356"/>
              <a:ext cx="113573" cy="203329"/>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101811" y="535164"/>
              <a:ext cx="90903" cy="103828"/>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207702" y="486141"/>
              <a:ext cx="146027" cy="165060"/>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276132" y="544594"/>
              <a:ext cx="66264" cy="87778"/>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323926" y="459434"/>
              <a:ext cx="109988" cy="213696"/>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460298" y="765778"/>
              <a:ext cx="882070" cy="30874"/>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539611" y="842897"/>
              <a:ext cx="739046" cy="236367"/>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837843" y="931190"/>
              <a:ext cx="115930" cy="99921"/>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931139" y="932320"/>
              <a:ext cx="77147" cy="109738"/>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015974" y="927024"/>
              <a:ext cx="70430" cy="114583"/>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4"/>
          <p:cNvSpPr/>
          <p:nvPr/>
        </p:nvSpPr>
        <p:spPr>
          <a:xfrm>
            <a:off x="8433924" y="2652040"/>
            <a:ext cx="146100" cy="146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50250" y="35293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241349" y="858475"/>
            <a:ext cx="80700" cy="80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4"/>
          <p:cNvGrpSpPr/>
          <p:nvPr/>
        </p:nvGrpSpPr>
        <p:grpSpPr>
          <a:xfrm>
            <a:off x="7925963" y="410214"/>
            <a:ext cx="593368" cy="339627"/>
            <a:chOff x="-639309" y="2036391"/>
            <a:chExt cx="371087" cy="212400"/>
          </a:xfrm>
        </p:grpSpPr>
        <p:sp>
          <p:nvSpPr>
            <p:cNvPr id="146" name="Google Shape;146;p4"/>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6"/>
          <p:cNvSpPr txBox="1">
            <a:spLocks noGrp="1"/>
          </p:cNvSpPr>
          <p:nvPr>
            <p:ph type="title"/>
          </p:nvPr>
        </p:nvSpPr>
        <p:spPr>
          <a:xfrm>
            <a:off x="1877880" y="531600"/>
            <a:ext cx="53883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6"/>
        <p:cNvGrpSpPr/>
        <p:nvPr/>
      </p:nvGrpSpPr>
      <p:grpSpPr>
        <a:xfrm>
          <a:off x="0" y="0"/>
          <a:ext cx="0" cy="0"/>
          <a:chOff x="0" y="0"/>
          <a:chExt cx="0" cy="0"/>
        </a:xfrm>
      </p:grpSpPr>
      <p:sp>
        <p:nvSpPr>
          <p:cNvPr id="317" name="Google Shape;317;p9"/>
          <p:cNvSpPr/>
          <p:nvPr/>
        </p:nvSpPr>
        <p:spPr>
          <a:xfrm>
            <a:off x="2091400" y="91200"/>
            <a:ext cx="4961100" cy="496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734575" y="252275"/>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2252500" y="3734400"/>
            <a:ext cx="1156800" cy="11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title"/>
          </p:nvPr>
        </p:nvSpPr>
        <p:spPr>
          <a:xfrm>
            <a:off x="2762300" y="1710338"/>
            <a:ext cx="3619200" cy="83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1" name="Google Shape;321;p9"/>
          <p:cNvSpPr txBox="1">
            <a:spLocks noGrp="1"/>
          </p:cNvSpPr>
          <p:nvPr>
            <p:ph type="subTitle" idx="1"/>
          </p:nvPr>
        </p:nvSpPr>
        <p:spPr>
          <a:xfrm>
            <a:off x="2861400" y="2599463"/>
            <a:ext cx="3421200" cy="83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2" name="Google Shape;322;p9"/>
          <p:cNvSpPr/>
          <p:nvPr/>
        </p:nvSpPr>
        <p:spPr>
          <a:xfrm>
            <a:off x="1468300" y="3077123"/>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1818875" y="58365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312600" y="37344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166500" y="75764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531125" y="2902763"/>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9"/>
          <p:cNvGrpSpPr/>
          <p:nvPr/>
        </p:nvGrpSpPr>
        <p:grpSpPr>
          <a:xfrm>
            <a:off x="7607625" y="1622250"/>
            <a:ext cx="429909" cy="390345"/>
            <a:chOff x="368345" y="284369"/>
            <a:chExt cx="526011" cy="477545"/>
          </a:xfrm>
        </p:grpSpPr>
        <p:sp>
          <p:nvSpPr>
            <p:cNvPr id="328" name="Google Shape;328;p9"/>
            <p:cNvSpPr/>
            <p:nvPr/>
          </p:nvSpPr>
          <p:spPr>
            <a:xfrm>
              <a:off x="368345" y="284369"/>
              <a:ext cx="486904" cy="242130"/>
            </a:xfrm>
            <a:custGeom>
              <a:avLst/>
              <a:gdLst/>
              <a:ahLst/>
              <a:cxnLst/>
              <a:rect l="l" t="t" r="r" b="b"/>
              <a:pathLst>
                <a:path w="13073" h="6501" extrusionOk="0">
                  <a:moveTo>
                    <a:pt x="12818" y="0"/>
                  </a:moveTo>
                  <a:cubicBezTo>
                    <a:pt x="9570" y="64"/>
                    <a:pt x="6323" y="223"/>
                    <a:pt x="3076" y="509"/>
                  </a:cubicBezTo>
                  <a:cubicBezTo>
                    <a:pt x="2981" y="509"/>
                    <a:pt x="2885" y="605"/>
                    <a:pt x="2885" y="700"/>
                  </a:cubicBezTo>
                  <a:cubicBezTo>
                    <a:pt x="2914" y="2390"/>
                    <a:pt x="2788" y="4053"/>
                    <a:pt x="2484" y="5691"/>
                  </a:cubicBezTo>
                  <a:lnTo>
                    <a:pt x="2484" y="5691"/>
                  </a:lnTo>
                  <a:cubicBezTo>
                    <a:pt x="2330" y="5336"/>
                    <a:pt x="2196" y="4967"/>
                    <a:pt x="2089" y="4584"/>
                  </a:cubicBezTo>
                  <a:cubicBezTo>
                    <a:pt x="1962" y="4043"/>
                    <a:pt x="1866" y="3470"/>
                    <a:pt x="1835" y="2929"/>
                  </a:cubicBezTo>
                  <a:cubicBezTo>
                    <a:pt x="1803" y="2483"/>
                    <a:pt x="1580" y="2069"/>
                    <a:pt x="1198" y="1783"/>
                  </a:cubicBezTo>
                  <a:cubicBezTo>
                    <a:pt x="1055" y="1682"/>
                    <a:pt x="885" y="1634"/>
                    <a:pt x="717" y="1634"/>
                  </a:cubicBezTo>
                  <a:cubicBezTo>
                    <a:pt x="510" y="1634"/>
                    <a:pt x="305" y="1706"/>
                    <a:pt x="147" y="1846"/>
                  </a:cubicBezTo>
                  <a:cubicBezTo>
                    <a:pt x="1" y="1993"/>
                    <a:pt x="117" y="2196"/>
                    <a:pt x="265" y="2196"/>
                  </a:cubicBezTo>
                  <a:cubicBezTo>
                    <a:pt x="310" y="2196"/>
                    <a:pt x="358" y="2177"/>
                    <a:pt x="402" y="2133"/>
                  </a:cubicBezTo>
                  <a:cubicBezTo>
                    <a:pt x="489" y="2064"/>
                    <a:pt x="582" y="2034"/>
                    <a:pt x="676" y="2034"/>
                  </a:cubicBezTo>
                  <a:cubicBezTo>
                    <a:pt x="927" y="2034"/>
                    <a:pt x="1178" y="2243"/>
                    <a:pt x="1293" y="2451"/>
                  </a:cubicBezTo>
                  <a:cubicBezTo>
                    <a:pt x="1421" y="2897"/>
                    <a:pt x="1516" y="3343"/>
                    <a:pt x="1516" y="3788"/>
                  </a:cubicBezTo>
                  <a:cubicBezTo>
                    <a:pt x="1675" y="4712"/>
                    <a:pt x="1962" y="5571"/>
                    <a:pt x="2408" y="6399"/>
                  </a:cubicBezTo>
                  <a:cubicBezTo>
                    <a:pt x="2449" y="6468"/>
                    <a:pt x="2514" y="6501"/>
                    <a:pt x="2577" y="6501"/>
                  </a:cubicBezTo>
                  <a:cubicBezTo>
                    <a:pt x="2660" y="6501"/>
                    <a:pt x="2740" y="6444"/>
                    <a:pt x="2758" y="6335"/>
                  </a:cubicBezTo>
                  <a:cubicBezTo>
                    <a:pt x="3128" y="4545"/>
                    <a:pt x="3319" y="2726"/>
                    <a:pt x="3272" y="876"/>
                  </a:cubicBezTo>
                  <a:lnTo>
                    <a:pt x="3272" y="876"/>
                  </a:lnTo>
                  <a:cubicBezTo>
                    <a:pt x="6454" y="629"/>
                    <a:pt x="9636" y="445"/>
                    <a:pt x="12818" y="414"/>
                  </a:cubicBezTo>
                  <a:cubicBezTo>
                    <a:pt x="13072" y="414"/>
                    <a:pt x="13072" y="0"/>
                    <a:pt x="12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67078" y="369583"/>
              <a:ext cx="97805" cy="110841"/>
            </a:xfrm>
            <a:custGeom>
              <a:avLst/>
              <a:gdLst/>
              <a:ahLst/>
              <a:cxnLst/>
              <a:rect l="l" t="t" r="r" b="b"/>
              <a:pathLst>
                <a:path w="2626" h="2976" extrusionOk="0">
                  <a:moveTo>
                    <a:pt x="1184" y="1"/>
                  </a:moveTo>
                  <a:cubicBezTo>
                    <a:pt x="1161" y="1"/>
                    <a:pt x="1138" y="2"/>
                    <a:pt x="1115" y="4"/>
                  </a:cubicBezTo>
                  <a:cubicBezTo>
                    <a:pt x="764" y="36"/>
                    <a:pt x="414" y="195"/>
                    <a:pt x="128" y="418"/>
                  </a:cubicBezTo>
                  <a:cubicBezTo>
                    <a:pt x="32" y="450"/>
                    <a:pt x="0" y="577"/>
                    <a:pt x="64" y="673"/>
                  </a:cubicBezTo>
                  <a:cubicBezTo>
                    <a:pt x="112" y="744"/>
                    <a:pt x="195" y="780"/>
                    <a:pt x="274" y="780"/>
                  </a:cubicBezTo>
                  <a:cubicBezTo>
                    <a:pt x="301" y="780"/>
                    <a:pt x="327" y="776"/>
                    <a:pt x="351" y="768"/>
                  </a:cubicBezTo>
                  <a:cubicBezTo>
                    <a:pt x="542" y="609"/>
                    <a:pt x="796" y="482"/>
                    <a:pt x="1051" y="418"/>
                  </a:cubicBezTo>
                  <a:cubicBezTo>
                    <a:pt x="1091" y="405"/>
                    <a:pt x="1131" y="398"/>
                    <a:pt x="1169" y="398"/>
                  </a:cubicBezTo>
                  <a:cubicBezTo>
                    <a:pt x="1316" y="398"/>
                    <a:pt x="1446" y="490"/>
                    <a:pt x="1497" y="641"/>
                  </a:cubicBezTo>
                  <a:cubicBezTo>
                    <a:pt x="1528" y="896"/>
                    <a:pt x="1433" y="1118"/>
                    <a:pt x="1242" y="1278"/>
                  </a:cubicBezTo>
                  <a:cubicBezTo>
                    <a:pt x="1019" y="1437"/>
                    <a:pt x="796" y="1596"/>
                    <a:pt x="573" y="1755"/>
                  </a:cubicBezTo>
                  <a:cubicBezTo>
                    <a:pt x="319" y="1914"/>
                    <a:pt x="128" y="2169"/>
                    <a:pt x="32" y="2487"/>
                  </a:cubicBezTo>
                  <a:cubicBezTo>
                    <a:pt x="0" y="2583"/>
                    <a:pt x="32" y="2678"/>
                    <a:pt x="128" y="2710"/>
                  </a:cubicBezTo>
                  <a:cubicBezTo>
                    <a:pt x="517" y="2887"/>
                    <a:pt x="945" y="2975"/>
                    <a:pt x="1380" y="2975"/>
                  </a:cubicBezTo>
                  <a:cubicBezTo>
                    <a:pt x="1728" y="2975"/>
                    <a:pt x="2080" y="2919"/>
                    <a:pt x="2420" y="2806"/>
                  </a:cubicBezTo>
                  <a:cubicBezTo>
                    <a:pt x="2626" y="2747"/>
                    <a:pt x="2560" y="2416"/>
                    <a:pt x="2348" y="2416"/>
                  </a:cubicBezTo>
                  <a:cubicBezTo>
                    <a:pt x="2330" y="2416"/>
                    <a:pt x="2312" y="2419"/>
                    <a:pt x="2292" y="2424"/>
                  </a:cubicBezTo>
                  <a:cubicBezTo>
                    <a:pt x="2006" y="2524"/>
                    <a:pt x="1706" y="2573"/>
                    <a:pt x="1406" y="2573"/>
                  </a:cubicBezTo>
                  <a:cubicBezTo>
                    <a:pt x="1097" y="2573"/>
                    <a:pt x="788" y="2521"/>
                    <a:pt x="489" y="2422"/>
                  </a:cubicBezTo>
                  <a:lnTo>
                    <a:pt x="489" y="2422"/>
                  </a:lnTo>
                  <a:cubicBezTo>
                    <a:pt x="594" y="2236"/>
                    <a:pt x="749" y="2078"/>
                    <a:pt x="924" y="1978"/>
                  </a:cubicBezTo>
                  <a:cubicBezTo>
                    <a:pt x="1210" y="1819"/>
                    <a:pt x="1465" y="1596"/>
                    <a:pt x="1688" y="1341"/>
                  </a:cubicBezTo>
                  <a:cubicBezTo>
                    <a:pt x="1910" y="1087"/>
                    <a:pt x="1974" y="736"/>
                    <a:pt x="1847" y="450"/>
                  </a:cubicBezTo>
                  <a:cubicBezTo>
                    <a:pt x="1729" y="184"/>
                    <a:pt x="1474" y="1"/>
                    <a:pt x="1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703428" y="454201"/>
              <a:ext cx="14265" cy="21081"/>
            </a:xfrm>
            <a:custGeom>
              <a:avLst/>
              <a:gdLst/>
              <a:ahLst/>
              <a:cxnLst/>
              <a:rect l="l" t="t" r="r" b="b"/>
              <a:pathLst>
                <a:path w="383" h="566" extrusionOk="0">
                  <a:moveTo>
                    <a:pt x="223" y="0"/>
                  </a:moveTo>
                  <a:cubicBezTo>
                    <a:pt x="215" y="0"/>
                    <a:pt x="207" y="8"/>
                    <a:pt x="191" y="24"/>
                  </a:cubicBezTo>
                  <a:lnTo>
                    <a:pt x="128" y="24"/>
                  </a:lnTo>
                  <a:cubicBezTo>
                    <a:pt x="96" y="24"/>
                    <a:pt x="64" y="24"/>
                    <a:pt x="32" y="56"/>
                  </a:cubicBezTo>
                  <a:lnTo>
                    <a:pt x="0" y="88"/>
                  </a:lnTo>
                  <a:cubicBezTo>
                    <a:pt x="0" y="120"/>
                    <a:pt x="0" y="152"/>
                    <a:pt x="0" y="215"/>
                  </a:cubicBezTo>
                  <a:lnTo>
                    <a:pt x="0" y="374"/>
                  </a:lnTo>
                  <a:cubicBezTo>
                    <a:pt x="0" y="406"/>
                    <a:pt x="0" y="406"/>
                    <a:pt x="0" y="438"/>
                  </a:cubicBezTo>
                  <a:cubicBezTo>
                    <a:pt x="0" y="470"/>
                    <a:pt x="32" y="502"/>
                    <a:pt x="32" y="502"/>
                  </a:cubicBezTo>
                  <a:cubicBezTo>
                    <a:pt x="64" y="534"/>
                    <a:pt x="96" y="534"/>
                    <a:pt x="128" y="565"/>
                  </a:cubicBezTo>
                  <a:lnTo>
                    <a:pt x="223" y="565"/>
                  </a:lnTo>
                  <a:cubicBezTo>
                    <a:pt x="287" y="534"/>
                    <a:pt x="319" y="534"/>
                    <a:pt x="319" y="502"/>
                  </a:cubicBezTo>
                  <a:lnTo>
                    <a:pt x="351" y="470"/>
                  </a:lnTo>
                  <a:cubicBezTo>
                    <a:pt x="382" y="438"/>
                    <a:pt x="382" y="406"/>
                    <a:pt x="382" y="374"/>
                  </a:cubicBezTo>
                  <a:lnTo>
                    <a:pt x="382" y="183"/>
                  </a:lnTo>
                  <a:cubicBezTo>
                    <a:pt x="382" y="152"/>
                    <a:pt x="382" y="152"/>
                    <a:pt x="351" y="120"/>
                  </a:cubicBezTo>
                  <a:cubicBezTo>
                    <a:pt x="351" y="88"/>
                    <a:pt x="351" y="56"/>
                    <a:pt x="319" y="56"/>
                  </a:cubicBezTo>
                  <a:cubicBezTo>
                    <a:pt x="319" y="24"/>
                    <a:pt x="287" y="24"/>
                    <a:pt x="255" y="24"/>
                  </a:cubicBezTo>
                  <a:cubicBezTo>
                    <a:pt x="239" y="8"/>
                    <a:pt x="231"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68643" y="361464"/>
              <a:ext cx="73559" cy="127937"/>
            </a:xfrm>
            <a:custGeom>
              <a:avLst/>
              <a:gdLst/>
              <a:ahLst/>
              <a:cxnLst/>
              <a:rect l="l" t="t" r="r" b="b"/>
              <a:pathLst>
                <a:path w="1975" h="3435" extrusionOk="0">
                  <a:moveTo>
                    <a:pt x="1016" y="385"/>
                  </a:moveTo>
                  <a:cubicBezTo>
                    <a:pt x="1286" y="385"/>
                    <a:pt x="1592" y="708"/>
                    <a:pt x="1592" y="954"/>
                  </a:cubicBezTo>
                  <a:cubicBezTo>
                    <a:pt x="1570" y="1326"/>
                    <a:pt x="1248" y="1547"/>
                    <a:pt x="904" y="1640"/>
                  </a:cubicBezTo>
                  <a:lnTo>
                    <a:pt x="904" y="1640"/>
                  </a:lnTo>
                  <a:cubicBezTo>
                    <a:pt x="857" y="1633"/>
                    <a:pt x="809" y="1630"/>
                    <a:pt x="761" y="1630"/>
                  </a:cubicBezTo>
                  <a:cubicBezTo>
                    <a:pt x="685" y="1630"/>
                    <a:pt x="608" y="1638"/>
                    <a:pt x="534" y="1655"/>
                  </a:cubicBezTo>
                  <a:lnTo>
                    <a:pt x="534" y="1655"/>
                  </a:lnTo>
                  <a:cubicBezTo>
                    <a:pt x="587" y="1274"/>
                    <a:pt x="652" y="903"/>
                    <a:pt x="717" y="533"/>
                  </a:cubicBezTo>
                  <a:lnTo>
                    <a:pt x="717" y="533"/>
                  </a:lnTo>
                  <a:cubicBezTo>
                    <a:pt x="745" y="524"/>
                    <a:pt x="772" y="506"/>
                    <a:pt x="796" y="477"/>
                  </a:cubicBezTo>
                  <a:cubicBezTo>
                    <a:pt x="861" y="412"/>
                    <a:pt x="937" y="385"/>
                    <a:pt x="1016" y="385"/>
                  </a:cubicBezTo>
                  <a:close/>
                  <a:moveTo>
                    <a:pt x="973" y="2043"/>
                  </a:moveTo>
                  <a:lnTo>
                    <a:pt x="973" y="2043"/>
                  </a:lnTo>
                  <a:cubicBezTo>
                    <a:pt x="1148" y="2091"/>
                    <a:pt x="1298" y="2209"/>
                    <a:pt x="1369" y="2387"/>
                  </a:cubicBezTo>
                  <a:cubicBezTo>
                    <a:pt x="1460" y="2721"/>
                    <a:pt x="1233" y="3026"/>
                    <a:pt x="880" y="3026"/>
                  </a:cubicBezTo>
                  <a:cubicBezTo>
                    <a:pt x="863" y="3026"/>
                    <a:pt x="846" y="3025"/>
                    <a:pt x="828" y="3024"/>
                  </a:cubicBezTo>
                  <a:cubicBezTo>
                    <a:pt x="447" y="2928"/>
                    <a:pt x="478" y="2390"/>
                    <a:pt x="478" y="2103"/>
                  </a:cubicBezTo>
                  <a:lnTo>
                    <a:pt x="478" y="2103"/>
                  </a:lnTo>
                  <a:cubicBezTo>
                    <a:pt x="506" y="2104"/>
                    <a:pt x="534" y="2105"/>
                    <a:pt x="562" y="2105"/>
                  </a:cubicBezTo>
                  <a:cubicBezTo>
                    <a:pt x="704" y="2105"/>
                    <a:pt x="841" y="2084"/>
                    <a:pt x="973" y="2043"/>
                  </a:cubicBezTo>
                  <a:close/>
                  <a:moveTo>
                    <a:pt x="1029" y="0"/>
                  </a:moveTo>
                  <a:cubicBezTo>
                    <a:pt x="863" y="0"/>
                    <a:pt x="696" y="56"/>
                    <a:pt x="550" y="184"/>
                  </a:cubicBezTo>
                  <a:lnTo>
                    <a:pt x="550" y="184"/>
                  </a:lnTo>
                  <a:cubicBezTo>
                    <a:pt x="540" y="183"/>
                    <a:pt x="530" y="182"/>
                    <a:pt x="520" y="182"/>
                  </a:cubicBezTo>
                  <a:cubicBezTo>
                    <a:pt x="437" y="182"/>
                    <a:pt x="350" y="239"/>
                    <a:pt x="350" y="318"/>
                  </a:cubicBezTo>
                  <a:lnTo>
                    <a:pt x="319" y="318"/>
                  </a:lnTo>
                  <a:cubicBezTo>
                    <a:pt x="223" y="891"/>
                    <a:pt x="128" y="1464"/>
                    <a:pt x="64" y="2037"/>
                  </a:cubicBezTo>
                  <a:cubicBezTo>
                    <a:pt x="0" y="2451"/>
                    <a:pt x="128" y="2896"/>
                    <a:pt x="382" y="3215"/>
                  </a:cubicBezTo>
                  <a:cubicBezTo>
                    <a:pt x="545" y="3362"/>
                    <a:pt x="742" y="3435"/>
                    <a:pt x="935" y="3435"/>
                  </a:cubicBezTo>
                  <a:cubicBezTo>
                    <a:pt x="1157" y="3435"/>
                    <a:pt x="1375" y="3339"/>
                    <a:pt x="1528" y="3151"/>
                  </a:cubicBezTo>
                  <a:cubicBezTo>
                    <a:pt x="1847" y="2833"/>
                    <a:pt x="1879" y="2355"/>
                    <a:pt x="1592" y="2005"/>
                  </a:cubicBezTo>
                  <a:cubicBezTo>
                    <a:pt x="1536" y="1943"/>
                    <a:pt x="1474" y="1889"/>
                    <a:pt x="1408" y="1841"/>
                  </a:cubicBezTo>
                  <a:lnTo>
                    <a:pt x="1408" y="1841"/>
                  </a:lnTo>
                  <a:cubicBezTo>
                    <a:pt x="1438" y="1822"/>
                    <a:pt x="1467" y="1803"/>
                    <a:pt x="1497" y="1782"/>
                  </a:cubicBezTo>
                  <a:cubicBezTo>
                    <a:pt x="1815" y="1591"/>
                    <a:pt x="1974" y="1241"/>
                    <a:pt x="1974" y="859"/>
                  </a:cubicBezTo>
                  <a:cubicBezTo>
                    <a:pt x="1929" y="405"/>
                    <a:pt x="1480"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80933" y="539192"/>
              <a:ext cx="513422" cy="30168"/>
            </a:xfrm>
            <a:custGeom>
              <a:avLst/>
              <a:gdLst/>
              <a:ahLst/>
              <a:cxnLst/>
              <a:rect l="l" t="t" r="r" b="b"/>
              <a:pathLst>
                <a:path w="13785" h="810" extrusionOk="0">
                  <a:moveTo>
                    <a:pt x="13557" y="1"/>
                  </a:moveTo>
                  <a:cubicBezTo>
                    <a:pt x="13549" y="1"/>
                    <a:pt x="13540" y="1"/>
                    <a:pt x="13530" y="3"/>
                  </a:cubicBezTo>
                  <a:cubicBezTo>
                    <a:pt x="10432" y="289"/>
                    <a:pt x="7335" y="421"/>
                    <a:pt x="4214" y="421"/>
                  </a:cubicBezTo>
                  <a:cubicBezTo>
                    <a:pt x="3871" y="421"/>
                    <a:pt x="3527" y="420"/>
                    <a:pt x="3184" y="416"/>
                  </a:cubicBezTo>
                  <a:cubicBezTo>
                    <a:pt x="2197" y="416"/>
                    <a:pt x="1242" y="385"/>
                    <a:pt x="255" y="353"/>
                  </a:cubicBezTo>
                  <a:cubicBezTo>
                    <a:pt x="0" y="353"/>
                    <a:pt x="0" y="735"/>
                    <a:pt x="255" y="735"/>
                  </a:cubicBezTo>
                  <a:cubicBezTo>
                    <a:pt x="1591" y="784"/>
                    <a:pt x="2923" y="809"/>
                    <a:pt x="4252" y="809"/>
                  </a:cubicBezTo>
                  <a:cubicBezTo>
                    <a:pt x="6373" y="809"/>
                    <a:pt x="8487" y="744"/>
                    <a:pt x="10601" y="607"/>
                  </a:cubicBezTo>
                  <a:cubicBezTo>
                    <a:pt x="11588" y="576"/>
                    <a:pt x="12543" y="480"/>
                    <a:pt x="13530" y="416"/>
                  </a:cubicBezTo>
                  <a:cubicBezTo>
                    <a:pt x="13775" y="386"/>
                    <a:pt x="13784" y="1"/>
                    <a:pt x="13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397060" y="628316"/>
              <a:ext cx="97731" cy="133598"/>
            </a:xfrm>
            <a:custGeom>
              <a:avLst/>
              <a:gdLst/>
              <a:ahLst/>
              <a:cxnLst/>
              <a:rect l="l" t="t" r="r" b="b"/>
              <a:pathLst>
                <a:path w="2624" h="3587" extrusionOk="0">
                  <a:moveTo>
                    <a:pt x="1427" y="1"/>
                  </a:moveTo>
                  <a:cubicBezTo>
                    <a:pt x="1236" y="1"/>
                    <a:pt x="1045" y="83"/>
                    <a:pt x="904" y="252"/>
                  </a:cubicBezTo>
                  <a:cubicBezTo>
                    <a:pt x="796" y="404"/>
                    <a:pt x="925" y="556"/>
                    <a:pt x="1068" y="556"/>
                  </a:cubicBezTo>
                  <a:cubicBezTo>
                    <a:pt x="1134" y="556"/>
                    <a:pt x="1204" y="524"/>
                    <a:pt x="1255" y="443"/>
                  </a:cubicBezTo>
                  <a:cubicBezTo>
                    <a:pt x="1298" y="400"/>
                    <a:pt x="1354" y="383"/>
                    <a:pt x="1411" y="383"/>
                  </a:cubicBezTo>
                  <a:cubicBezTo>
                    <a:pt x="1481" y="383"/>
                    <a:pt x="1552" y="408"/>
                    <a:pt x="1605" y="443"/>
                  </a:cubicBezTo>
                  <a:cubicBezTo>
                    <a:pt x="1732" y="507"/>
                    <a:pt x="1828" y="666"/>
                    <a:pt x="1796" y="857"/>
                  </a:cubicBezTo>
                  <a:cubicBezTo>
                    <a:pt x="1732" y="1080"/>
                    <a:pt x="1573" y="1271"/>
                    <a:pt x="1382" y="1398"/>
                  </a:cubicBezTo>
                  <a:cubicBezTo>
                    <a:pt x="1286" y="1462"/>
                    <a:pt x="1223" y="1525"/>
                    <a:pt x="1223" y="1653"/>
                  </a:cubicBezTo>
                  <a:cubicBezTo>
                    <a:pt x="1223" y="1748"/>
                    <a:pt x="1255" y="1844"/>
                    <a:pt x="1350" y="1907"/>
                  </a:cubicBezTo>
                  <a:cubicBezTo>
                    <a:pt x="1573" y="2098"/>
                    <a:pt x="2019" y="1971"/>
                    <a:pt x="2146" y="2257"/>
                  </a:cubicBezTo>
                  <a:cubicBezTo>
                    <a:pt x="2241" y="2544"/>
                    <a:pt x="2146" y="2830"/>
                    <a:pt x="1923" y="3021"/>
                  </a:cubicBezTo>
                  <a:cubicBezTo>
                    <a:pt x="1769" y="3140"/>
                    <a:pt x="1576" y="3183"/>
                    <a:pt x="1370" y="3183"/>
                  </a:cubicBezTo>
                  <a:cubicBezTo>
                    <a:pt x="1020" y="3183"/>
                    <a:pt x="632" y="3058"/>
                    <a:pt x="331" y="2958"/>
                  </a:cubicBezTo>
                  <a:cubicBezTo>
                    <a:pt x="314" y="2953"/>
                    <a:pt x="298" y="2951"/>
                    <a:pt x="282" y="2951"/>
                  </a:cubicBezTo>
                  <a:cubicBezTo>
                    <a:pt x="91" y="2951"/>
                    <a:pt x="1" y="3283"/>
                    <a:pt x="236" y="3372"/>
                  </a:cubicBezTo>
                  <a:cubicBezTo>
                    <a:pt x="594" y="3515"/>
                    <a:pt x="970" y="3587"/>
                    <a:pt x="1351" y="3587"/>
                  </a:cubicBezTo>
                  <a:cubicBezTo>
                    <a:pt x="1477" y="3587"/>
                    <a:pt x="1605" y="3579"/>
                    <a:pt x="1732" y="3563"/>
                  </a:cubicBezTo>
                  <a:cubicBezTo>
                    <a:pt x="2082" y="3467"/>
                    <a:pt x="2401" y="3212"/>
                    <a:pt x="2528" y="2830"/>
                  </a:cubicBezTo>
                  <a:cubicBezTo>
                    <a:pt x="2623" y="2544"/>
                    <a:pt x="2592" y="2194"/>
                    <a:pt x="2401" y="1939"/>
                  </a:cubicBezTo>
                  <a:cubicBezTo>
                    <a:pt x="2273" y="1812"/>
                    <a:pt x="2146" y="1716"/>
                    <a:pt x="1987" y="1716"/>
                  </a:cubicBezTo>
                  <a:cubicBezTo>
                    <a:pt x="1891" y="1716"/>
                    <a:pt x="1796" y="1684"/>
                    <a:pt x="1732" y="1653"/>
                  </a:cubicBezTo>
                  <a:cubicBezTo>
                    <a:pt x="1723" y="1653"/>
                    <a:pt x="1715" y="1652"/>
                    <a:pt x="1707" y="1651"/>
                  </a:cubicBezTo>
                  <a:lnTo>
                    <a:pt x="1707" y="1651"/>
                  </a:lnTo>
                  <a:cubicBezTo>
                    <a:pt x="2070" y="1314"/>
                    <a:pt x="2348" y="812"/>
                    <a:pt x="2050" y="379"/>
                  </a:cubicBezTo>
                  <a:cubicBezTo>
                    <a:pt x="1908" y="131"/>
                    <a:pt x="1668"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573019" y="628126"/>
              <a:ext cx="16611" cy="120972"/>
            </a:xfrm>
            <a:custGeom>
              <a:avLst/>
              <a:gdLst/>
              <a:ahLst/>
              <a:cxnLst/>
              <a:rect l="l" t="t" r="r" b="b"/>
              <a:pathLst>
                <a:path w="446" h="3248" extrusionOk="0">
                  <a:moveTo>
                    <a:pt x="239" y="0"/>
                  </a:moveTo>
                  <a:cubicBezTo>
                    <a:pt x="135" y="0"/>
                    <a:pt x="32" y="64"/>
                    <a:pt x="32" y="191"/>
                  </a:cubicBezTo>
                  <a:cubicBezTo>
                    <a:pt x="32" y="1146"/>
                    <a:pt x="0" y="2101"/>
                    <a:pt x="0" y="3056"/>
                  </a:cubicBezTo>
                  <a:cubicBezTo>
                    <a:pt x="0" y="3184"/>
                    <a:pt x="96" y="3247"/>
                    <a:pt x="191" y="3247"/>
                  </a:cubicBezTo>
                  <a:cubicBezTo>
                    <a:pt x="287" y="3247"/>
                    <a:pt x="382" y="3184"/>
                    <a:pt x="382" y="3056"/>
                  </a:cubicBezTo>
                  <a:cubicBezTo>
                    <a:pt x="382" y="2101"/>
                    <a:pt x="414" y="1146"/>
                    <a:pt x="446" y="191"/>
                  </a:cubicBezTo>
                  <a:cubicBezTo>
                    <a:pt x="446" y="64"/>
                    <a:pt x="342"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532237" y="682390"/>
              <a:ext cx="108830" cy="21677"/>
            </a:xfrm>
            <a:custGeom>
              <a:avLst/>
              <a:gdLst/>
              <a:ahLst/>
              <a:cxnLst/>
              <a:rect l="l" t="t" r="r" b="b"/>
              <a:pathLst>
                <a:path w="2922" h="582" extrusionOk="0">
                  <a:moveTo>
                    <a:pt x="2612" y="1"/>
                  </a:moveTo>
                  <a:cubicBezTo>
                    <a:pt x="2595" y="1"/>
                    <a:pt x="2578" y="3"/>
                    <a:pt x="2560" y="7"/>
                  </a:cubicBezTo>
                  <a:cubicBezTo>
                    <a:pt x="2144" y="116"/>
                    <a:pt x="1718" y="173"/>
                    <a:pt x="1293" y="173"/>
                  </a:cubicBezTo>
                  <a:cubicBezTo>
                    <a:pt x="970" y="173"/>
                    <a:pt x="648" y="140"/>
                    <a:pt x="331" y="71"/>
                  </a:cubicBezTo>
                  <a:cubicBezTo>
                    <a:pt x="312" y="66"/>
                    <a:pt x="293" y="64"/>
                    <a:pt x="276" y="64"/>
                  </a:cubicBezTo>
                  <a:cubicBezTo>
                    <a:pt x="64" y="64"/>
                    <a:pt x="0" y="394"/>
                    <a:pt x="236" y="453"/>
                  </a:cubicBezTo>
                  <a:cubicBezTo>
                    <a:pt x="601" y="541"/>
                    <a:pt x="972" y="581"/>
                    <a:pt x="1345" y="581"/>
                  </a:cubicBezTo>
                  <a:cubicBezTo>
                    <a:pt x="1784" y="581"/>
                    <a:pt x="2224" y="525"/>
                    <a:pt x="2655" y="421"/>
                  </a:cubicBezTo>
                  <a:cubicBezTo>
                    <a:pt x="2921" y="362"/>
                    <a:pt x="2830" y="1"/>
                    <a:pt x="2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678512" y="647162"/>
              <a:ext cx="20224" cy="15457"/>
            </a:xfrm>
            <a:custGeom>
              <a:avLst/>
              <a:gdLst/>
              <a:ahLst/>
              <a:cxnLst/>
              <a:rect l="l" t="t" r="r" b="b"/>
              <a:pathLst>
                <a:path w="543" h="415" extrusionOk="0">
                  <a:moveTo>
                    <a:pt x="287" y="1"/>
                  </a:moveTo>
                  <a:cubicBezTo>
                    <a:pt x="1" y="1"/>
                    <a:pt x="1" y="414"/>
                    <a:pt x="287" y="414"/>
                  </a:cubicBezTo>
                  <a:cubicBezTo>
                    <a:pt x="542" y="414"/>
                    <a:pt x="54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675868" y="639340"/>
              <a:ext cx="103094" cy="119482"/>
            </a:xfrm>
            <a:custGeom>
              <a:avLst/>
              <a:gdLst/>
              <a:ahLst/>
              <a:cxnLst/>
              <a:rect l="l" t="t" r="r" b="b"/>
              <a:pathLst>
                <a:path w="2768" h="3208" extrusionOk="0">
                  <a:moveTo>
                    <a:pt x="899" y="0"/>
                  </a:moveTo>
                  <a:cubicBezTo>
                    <a:pt x="846" y="0"/>
                    <a:pt x="792" y="6"/>
                    <a:pt x="740" y="19"/>
                  </a:cubicBezTo>
                  <a:cubicBezTo>
                    <a:pt x="422" y="19"/>
                    <a:pt x="136" y="242"/>
                    <a:pt x="40" y="529"/>
                  </a:cubicBezTo>
                  <a:cubicBezTo>
                    <a:pt x="1" y="686"/>
                    <a:pt x="132" y="795"/>
                    <a:pt x="252" y="795"/>
                  </a:cubicBezTo>
                  <a:cubicBezTo>
                    <a:pt x="327" y="795"/>
                    <a:pt x="398" y="753"/>
                    <a:pt x="422" y="656"/>
                  </a:cubicBezTo>
                  <a:cubicBezTo>
                    <a:pt x="505" y="489"/>
                    <a:pt x="662" y="395"/>
                    <a:pt x="827" y="395"/>
                  </a:cubicBezTo>
                  <a:cubicBezTo>
                    <a:pt x="851" y="395"/>
                    <a:pt x="875" y="397"/>
                    <a:pt x="900" y="402"/>
                  </a:cubicBezTo>
                  <a:cubicBezTo>
                    <a:pt x="1154" y="465"/>
                    <a:pt x="1345" y="656"/>
                    <a:pt x="1377" y="911"/>
                  </a:cubicBezTo>
                  <a:cubicBezTo>
                    <a:pt x="1473" y="1643"/>
                    <a:pt x="804" y="2121"/>
                    <a:pt x="263" y="2471"/>
                  </a:cubicBezTo>
                  <a:cubicBezTo>
                    <a:pt x="136" y="2566"/>
                    <a:pt x="136" y="2725"/>
                    <a:pt x="263" y="2821"/>
                  </a:cubicBezTo>
                  <a:cubicBezTo>
                    <a:pt x="762" y="3071"/>
                    <a:pt x="1310" y="3207"/>
                    <a:pt x="1861" y="3207"/>
                  </a:cubicBezTo>
                  <a:cubicBezTo>
                    <a:pt x="2082" y="3207"/>
                    <a:pt x="2304" y="3185"/>
                    <a:pt x="2523" y="3139"/>
                  </a:cubicBezTo>
                  <a:cubicBezTo>
                    <a:pt x="2768" y="3078"/>
                    <a:pt x="2689" y="2724"/>
                    <a:pt x="2457" y="2724"/>
                  </a:cubicBezTo>
                  <a:cubicBezTo>
                    <a:pt x="2448" y="2724"/>
                    <a:pt x="2438" y="2724"/>
                    <a:pt x="2428" y="2725"/>
                  </a:cubicBezTo>
                  <a:cubicBezTo>
                    <a:pt x="2214" y="2776"/>
                    <a:pt x="1998" y="2801"/>
                    <a:pt x="1784" y="2801"/>
                  </a:cubicBezTo>
                  <a:cubicBezTo>
                    <a:pt x="1428" y="2801"/>
                    <a:pt x="1078" y="2733"/>
                    <a:pt x="757" y="2601"/>
                  </a:cubicBezTo>
                  <a:lnTo>
                    <a:pt x="757" y="2601"/>
                  </a:lnTo>
                  <a:cubicBezTo>
                    <a:pt x="1237" y="2250"/>
                    <a:pt x="1679" y="1809"/>
                    <a:pt x="1759" y="1166"/>
                  </a:cubicBezTo>
                  <a:cubicBezTo>
                    <a:pt x="1823" y="847"/>
                    <a:pt x="1695" y="497"/>
                    <a:pt x="1473" y="274"/>
                  </a:cubicBezTo>
                  <a:cubicBezTo>
                    <a:pt x="1321" y="97"/>
                    <a:pt x="1108"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793522" y="611892"/>
              <a:ext cx="15457" cy="77693"/>
            </a:xfrm>
            <a:custGeom>
              <a:avLst/>
              <a:gdLst/>
              <a:ahLst/>
              <a:cxnLst/>
              <a:rect l="l" t="t" r="r" b="b"/>
              <a:pathLst>
                <a:path w="415" h="2086" extrusionOk="0">
                  <a:moveTo>
                    <a:pt x="224" y="0"/>
                  </a:moveTo>
                  <a:cubicBezTo>
                    <a:pt x="128" y="0"/>
                    <a:pt x="33" y="72"/>
                    <a:pt x="33" y="215"/>
                  </a:cubicBezTo>
                  <a:cubicBezTo>
                    <a:pt x="33" y="756"/>
                    <a:pt x="1" y="1330"/>
                    <a:pt x="1" y="1871"/>
                  </a:cubicBezTo>
                  <a:cubicBezTo>
                    <a:pt x="1" y="2014"/>
                    <a:pt x="96" y="2086"/>
                    <a:pt x="192" y="2086"/>
                  </a:cubicBezTo>
                  <a:cubicBezTo>
                    <a:pt x="287" y="2086"/>
                    <a:pt x="383" y="2014"/>
                    <a:pt x="383" y="1871"/>
                  </a:cubicBezTo>
                  <a:cubicBezTo>
                    <a:pt x="383" y="1330"/>
                    <a:pt x="415" y="756"/>
                    <a:pt x="415" y="215"/>
                  </a:cubicBezTo>
                  <a:cubicBezTo>
                    <a:pt x="415" y="72"/>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768643" y="645970"/>
              <a:ext cx="85403" cy="17840"/>
            </a:xfrm>
            <a:custGeom>
              <a:avLst/>
              <a:gdLst/>
              <a:ahLst/>
              <a:cxnLst/>
              <a:rect l="l" t="t" r="r" b="b"/>
              <a:pathLst>
                <a:path w="2293" h="479" extrusionOk="0">
                  <a:moveTo>
                    <a:pt x="191" y="1"/>
                  </a:moveTo>
                  <a:cubicBezTo>
                    <a:pt x="96" y="1"/>
                    <a:pt x="0" y="96"/>
                    <a:pt x="0" y="192"/>
                  </a:cubicBezTo>
                  <a:cubicBezTo>
                    <a:pt x="0" y="319"/>
                    <a:pt x="96" y="383"/>
                    <a:pt x="191" y="383"/>
                  </a:cubicBezTo>
                  <a:lnTo>
                    <a:pt x="2038" y="478"/>
                  </a:lnTo>
                  <a:cubicBezTo>
                    <a:pt x="2292" y="478"/>
                    <a:pt x="2292" y="96"/>
                    <a:pt x="2038" y="96"/>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a:off x="1042281" y="1570193"/>
            <a:ext cx="776593" cy="494447"/>
            <a:chOff x="-4950448" y="506803"/>
            <a:chExt cx="499192" cy="317788"/>
          </a:xfrm>
        </p:grpSpPr>
        <p:sp>
          <p:nvSpPr>
            <p:cNvPr id="341" name="Google Shape;341;p9"/>
            <p:cNvSpPr/>
            <p:nvPr/>
          </p:nvSpPr>
          <p:spPr>
            <a:xfrm>
              <a:off x="-4916720" y="527798"/>
              <a:ext cx="55368" cy="76131"/>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874813" y="558446"/>
              <a:ext cx="12666" cy="7275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836334" y="566874"/>
              <a:ext cx="10299" cy="47984"/>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849778" y="586246"/>
              <a:ext cx="37453" cy="9239"/>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797589" y="539173"/>
              <a:ext cx="45881" cy="83384"/>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731177" y="558446"/>
              <a:ext cx="9835" cy="48199"/>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736442" y="574226"/>
              <a:ext cx="44672" cy="10199"/>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684253" y="515480"/>
              <a:ext cx="58233" cy="104246"/>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621533" y="545631"/>
              <a:ext cx="46609" cy="53232"/>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567241" y="520496"/>
              <a:ext cx="74873" cy="84625"/>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532156" y="550466"/>
              <a:ext cx="33976" cy="45003"/>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507651" y="506803"/>
              <a:ext cx="56395" cy="109561"/>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950448" y="663868"/>
              <a:ext cx="452268" cy="15829"/>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909783" y="703407"/>
              <a:ext cx="378935" cy="121184"/>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756874" y="748675"/>
              <a:ext cx="59441" cy="51229"/>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709040" y="749255"/>
              <a:ext cx="39556" cy="56262"/>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665543" y="746539"/>
              <a:ext cx="36112" cy="58746"/>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9"/>
          <p:cNvGrpSpPr/>
          <p:nvPr/>
        </p:nvGrpSpPr>
        <p:grpSpPr>
          <a:xfrm>
            <a:off x="7083471" y="3954564"/>
            <a:ext cx="447642" cy="256218"/>
            <a:chOff x="-639309" y="2036391"/>
            <a:chExt cx="371087" cy="212400"/>
          </a:xfrm>
        </p:grpSpPr>
        <p:sp>
          <p:nvSpPr>
            <p:cNvPr id="359" name="Google Shape;359;p9"/>
            <p:cNvSpPr/>
            <p:nvPr/>
          </p:nvSpPr>
          <p:spPr>
            <a:xfrm>
              <a:off x="-573426" y="2036888"/>
              <a:ext cx="8974" cy="75916"/>
            </a:xfrm>
            <a:custGeom>
              <a:avLst/>
              <a:gdLst/>
              <a:ahLst/>
              <a:cxnLst/>
              <a:rect l="l" t="t" r="r" b="b"/>
              <a:pathLst>
                <a:path w="542" h="4585" extrusionOk="0">
                  <a:moveTo>
                    <a:pt x="271" y="0"/>
                  </a:moveTo>
                  <a:cubicBezTo>
                    <a:pt x="168" y="0"/>
                    <a:pt x="64" y="64"/>
                    <a:pt x="64" y="191"/>
                  </a:cubicBezTo>
                  <a:cubicBezTo>
                    <a:pt x="0" y="1592"/>
                    <a:pt x="32" y="2992"/>
                    <a:pt x="128" y="4393"/>
                  </a:cubicBezTo>
                  <a:cubicBezTo>
                    <a:pt x="128" y="4521"/>
                    <a:pt x="231" y="4584"/>
                    <a:pt x="335" y="4584"/>
                  </a:cubicBezTo>
                  <a:cubicBezTo>
                    <a:pt x="438" y="4584"/>
                    <a:pt x="542" y="4521"/>
                    <a:pt x="542" y="4393"/>
                  </a:cubicBezTo>
                  <a:cubicBezTo>
                    <a:pt x="414" y="2992"/>
                    <a:pt x="414" y="1592"/>
                    <a:pt x="478" y="191"/>
                  </a:cubicBezTo>
                  <a:cubicBezTo>
                    <a:pt x="478" y="64"/>
                    <a:pt x="374"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48656" y="2040315"/>
              <a:ext cx="50086" cy="58928"/>
            </a:xfrm>
            <a:custGeom>
              <a:avLst/>
              <a:gdLst/>
              <a:ahLst/>
              <a:cxnLst/>
              <a:rect l="l" t="t" r="r" b="b"/>
              <a:pathLst>
                <a:path w="3025" h="3559" extrusionOk="0">
                  <a:moveTo>
                    <a:pt x="1176" y="1"/>
                  </a:moveTo>
                  <a:cubicBezTo>
                    <a:pt x="1129" y="1"/>
                    <a:pt x="1077" y="15"/>
                    <a:pt x="1019" y="48"/>
                  </a:cubicBezTo>
                  <a:cubicBezTo>
                    <a:pt x="860" y="111"/>
                    <a:pt x="765" y="302"/>
                    <a:pt x="765" y="493"/>
                  </a:cubicBezTo>
                  <a:cubicBezTo>
                    <a:pt x="765" y="589"/>
                    <a:pt x="860" y="684"/>
                    <a:pt x="988" y="684"/>
                  </a:cubicBezTo>
                  <a:cubicBezTo>
                    <a:pt x="1083" y="684"/>
                    <a:pt x="1179" y="589"/>
                    <a:pt x="1179" y="493"/>
                  </a:cubicBezTo>
                  <a:lnTo>
                    <a:pt x="1179" y="398"/>
                  </a:lnTo>
                  <a:cubicBezTo>
                    <a:pt x="1179" y="430"/>
                    <a:pt x="1210" y="430"/>
                    <a:pt x="1242" y="462"/>
                  </a:cubicBezTo>
                  <a:lnTo>
                    <a:pt x="1592" y="716"/>
                  </a:lnTo>
                  <a:cubicBezTo>
                    <a:pt x="1783" y="875"/>
                    <a:pt x="1974" y="1066"/>
                    <a:pt x="2165" y="1257"/>
                  </a:cubicBezTo>
                  <a:cubicBezTo>
                    <a:pt x="2484" y="1671"/>
                    <a:pt x="2579" y="2212"/>
                    <a:pt x="2388" y="2690"/>
                  </a:cubicBezTo>
                  <a:cubicBezTo>
                    <a:pt x="2182" y="2956"/>
                    <a:pt x="1866" y="3139"/>
                    <a:pt x="1516" y="3139"/>
                  </a:cubicBezTo>
                  <a:cubicBezTo>
                    <a:pt x="1489" y="3139"/>
                    <a:pt x="1461" y="3138"/>
                    <a:pt x="1433" y="3136"/>
                  </a:cubicBezTo>
                  <a:cubicBezTo>
                    <a:pt x="1051" y="3104"/>
                    <a:pt x="701" y="2881"/>
                    <a:pt x="574" y="2499"/>
                  </a:cubicBezTo>
                  <a:cubicBezTo>
                    <a:pt x="383" y="2053"/>
                    <a:pt x="478" y="1544"/>
                    <a:pt x="765" y="1162"/>
                  </a:cubicBezTo>
                  <a:cubicBezTo>
                    <a:pt x="887" y="1015"/>
                    <a:pt x="765" y="812"/>
                    <a:pt x="616" y="812"/>
                  </a:cubicBezTo>
                  <a:cubicBezTo>
                    <a:pt x="570" y="812"/>
                    <a:pt x="523" y="831"/>
                    <a:pt x="478" y="875"/>
                  </a:cubicBezTo>
                  <a:lnTo>
                    <a:pt x="510" y="907"/>
                  </a:lnTo>
                  <a:cubicBezTo>
                    <a:pt x="96" y="1353"/>
                    <a:pt x="1" y="1990"/>
                    <a:pt x="160" y="2563"/>
                  </a:cubicBezTo>
                  <a:cubicBezTo>
                    <a:pt x="351" y="3104"/>
                    <a:pt x="828" y="3486"/>
                    <a:pt x="1401" y="3550"/>
                  </a:cubicBezTo>
                  <a:cubicBezTo>
                    <a:pt x="1452" y="3555"/>
                    <a:pt x="1502" y="3558"/>
                    <a:pt x="1552" y="3558"/>
                  </a:cubicBezTo>
                  <a:cubicBezTo>
                    <a:pt x="2041" y="3558"/>
                    <a:pt x="2507" y="3282"/>
                    <a:pt x="2738" y="2849"/>
                  </a:cubicBezTo>
                  <a:cubicBezTo>
                    <a:pt x="3025" y="2212"/>
                    <a:pt x="2898" y="1480"/>
                    <a:pt x="2420" y="1003"/>
                  </a:cubicBezTo>
                  <a:cubicBezTo>
                    <a:pt x="2165" y="684"/>
                    <a:pt x="1879" y="430"/>
                    <a:pt x="1561" y="207"/>
                  </a:cubicBezTo>
                  <a:cubicBezTo>
                    <a:pt x="1419" y="113"/>
                    <a:pt x="1313"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78022" y="2042286"/>
              <a:ext cx="6342" cy="62074"/>
            </a:xfrm>
            <a:custGeom>
              <a:avLst/>
              <a:gdLst/>
              <a:ahLst/>
              <a:cxnLst/>
              <a:rect l="l" t="t" r="r" b="b"/>
              <a:pathLst>
                <a:path w="383" h="3749" extrusionOk="0">
                  <a:moveTo>
                    <a:pt x="192" y="0"/>
                  </a:moveTo>
                  <a:cubicBezTo>
                    <a:pt x="96" y="0"/>
                    <a:pt x="1" y="72"/>
                    <a:pt x="1" y="215"/>
                  </a:cubicBezTo>
                  <a:lnTo>
                    <a:pt x="1" y="3558"/>
                  </a:lnTo>
                  <a:cubicBezTo>
                    <a:pt x="1" y="3685"/>
                    <a:pt x="96" y="3749"/>
                    <a:pt x="192" y="3749"/>
                  </a:cubicBezTo>
                  <a:cubicBezTo>
                    <a:pt x="287" y="3749"/>
                    <a:pt x="383" y="3685"/>
                    <a:pt x="383" y="3558"/>
                  </a:cubicBezTo>
                  <a:lnTo>
                    <a:pt x="383" y="215"/>
                  </a:lnTo>
                  <a:cubicBezTo>
                    <a:pt x="383" y="72"/>
                    <a:pt x="28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90871" y="2059952"/>
              <a:ext cx="44490" cy="8924"/>
            </a:xfrm>
            <a:custGeom>
              <a:avLst/>
              <a:gdLst/>
              <a:ahLst/>
              <a:cxnLst/>
              <a:rect l="l" t="t" r="r" b="b"/>
              <a:pathLst>
                <a:path w="2687" h="539" extrusionOk="0">
                  <a:moveTo>
                    <a:pt x="275" y="1"/>
                  </a:moveTo>
                  <a:cubicBezTo>
                    <a:pt x="64" y="1"/>
                    <a:pt x="0" y="331"/>
                    <a:pt x="235" y="390"/>
                  </a:cubicBezTo>
                  <a:cubicBezTo>
                    <a:pt x="693" y="489"/>
                    <a:pt x="1163" y="539"/>
                    <a:pt x="1630" y="539"/>
                  </a:cubicBezTo>
                  <a:cubicBezTo>
                    <a:pt x="1910" y="539"/>
                    <a:pt x="2189" y="521"/>
                    <a:pt x="2464" y="485"/>
                  </a:cubicBezTo>
                  <a:cubicBezTo>
                    <a:pt x="2591" y="485"/>
                    <a:pt x="2655" y="422"/>
                    <a:pt x="2687" y="294"/>
                  </a:cubicBezTo>
                  <a:cubicBezTo>
                    <a:pt x="2687" y="199"/>
                    <a:pt x="2591" y="103"/>
                    <a:pt x="2464" y="103"/>
                  </a:cubicBezTo>
                  <a:cubicBezTo>
                    <a:pt x="2201" y="139"/>
                    <a:pt x="1934" y="157"/>
                    <a:pt x="1666" y="157"/>
                  </a:cubicBezTo>
                  <a:cubicBezTo>
                    <a:pt x="1219" y="157"/>
                    <a:pt x="769" y="107"/>
                    <a:pt x="331" y="8"/>
                  </a:cubicBezTo>
                  <a:cubicBezTo>
                    <a:pt x="311" y="3"/>
                    <a:pt x="2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421097" y="2042683"/>
              <a:ext cx="10878" cy="53613"/>
            </a:xfrm>
            <a:custGeom>
              <a:avLst/>
              <a:gdLst/>
              <a:ahLst/>
              <a:cxnLst/>
              <a:rect l="l" t="t" r="r" b="b"/>
              <a:pathLst>
                <a:path w="657" h="3238" extrusionOk="0">
                  <a:moveTo>
                    <a:pt x="315" y="0"/>
                  </a:moveTo>
                  <a:cubicBezTo>
                    <a:pt x="216" y="0"/>
                    <a:pt x="112" y="64"/>
                    <a:pt x="96" y="191"/>
                  </a:cubicBezTo>
                  <a:cubicBezTo>
                    <a:pt x="1" y="1146"/>
                    <a:pt x="64" y="2133"/>
                    <a:pt x="224" y="3088"/>
                  </a:cubicBezTo>
                  <a:cubicBezTo>
                    <a:pt x="250" y="3192"/>
                    <a:pt x="329" y="3238"/>
                    <a:pt x="412" y="3238"/>
                  </a:cubicBezTo>
                  <a:cubicBezTo>
                    <a:pt x="531" y="3238"/>
                    <a:pt x="656" y="3143"/>
                    <a:pt x="637" y="2993"/>
                  </a:cubicBezTo>
                  <a:cubicBezTo>
                    <a:pt x="446" y="2069"/>
                    <a:pt x="415" y="1114"/>
                    <a:pt x="510" y="191"/>
                  </a:cubicBezTo>
                  <a:cubicBezTo>
                    <a:pt x="510" y="64"/>
                    <a:pt x="41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392618" y="2036391"/>
              <a:ext cx="54822" cy="73201"/>
            </a:xfrm>
            <a:custGeom>
              <a:avLst/>
              <a:gdLst/>
              <a:ahLst/>
              <a:cxnLst/>
              <a:rect l="l" t="t" r="r" b="b"/>
              <a:pathLst>
                <a:path w="3311" h="4421" extrusionOk="0">
                  <a:moveTo>
                    <a:pt x="1122" y="0"/>
                  </a:moveTo>
                  <a:cubicBezTo>
                    <a:pt x="833" y="0"/>
                    <a:pt x="544" y="11"/>
                    <a:pt x="254" y="30"/>
                  </a:cubicBezTo>
                  <a:cubicBezTo>
                    <a:pt x="9" y="61"/>
                    <a:pt x="0" y="446"/>
                    <a:pt x="227" y="446"/>
                  </a:cubicBezTo>
                  <a:cubicBezTo>
                    <a:pt x="236" y="446"/>
                    <a:pt x="245" y="445"/>
                    <a:pt x="254" y="444"/>
                  </a:cubicBezTo>
                  <a:lnTo>
                    <a:pt x="223" y="444"/>
                  </a:lnTo>
                  <a:cubicBezTo>
                    <a:pt x="529" y="413"/>
                    <a:pt x="832" y="399"/>
                    <a:pt x="1132" y="399"/>
                  </a:cubicBezTo>
                  <a:cubicBezTo>
                    <a:pt x="1686" y="399"/>
                    <a:pt x="2233" y="447"/>
                    <a:pt x="2779" y="531"/>
                  </a:cubicBezTo>
                  <a:lnTo>
                    <a:pt x="2779" y="531"/>
                  </a:lnTo>
                  <a:cubicBezTo>
                    <a:pt x="2229" y="1699"/>
                    <a:pt x="1791" y="2920"/>
                    <a:pt x="1464" y="4169"/>
                  </a:cubicBezTo>
                  <a:cubicBezTo>
                    <a:pt x="1425" y="4325"/>
                    <a:pt x="1553" y="4421"/>
                    <a:pt x="1681" y="4421"/>
                  </a:cubicBezTo>
                  <a:cubicBezTo>
                    <a:pt x="1761" y="4421"/>
                    <a:pt x="1841" y="4382"/>
                    <a:pt x="1878" y="4296"/>
                  </a:cubicBezTo>
                  <a:cubicBezTo>
                    <a:pt x="2196" y="2959"/>
                    <a:pt x="2642" y="1685"/>
                    <a:pt x="3247" y="476"/>
                  </a:cubicBezTo>
                  <a:cubicBezTo>
                    <a:pt x="3311" y="380"/>
                    <a:pt x="3247" y="221"/>
                    <a:pt x="3120" y="189"/>
                  </a:cubicBezTo>
                  <a:cubicBezTo>
                    <a:pt x="2454" y="56"/>
                    <a:pt x="178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639309" y="2131729"/>
              <a:ext cx="371087" cy="25581"/>
            </a:xfrm>
            <a:custGeom>
              <a:avLst/>
              <a:gdLst/>
              <a:ahLst/>
              <a:cxnLst/>
              <a:rect l="l" t="t" r="r" b="b"/>
              <a:pathLst>
                <a:path w="22412" h="1545" extrusionOk="0">
                  <a:moveTo>
                    <a:pt x="22184" y="1"/>
                  </a:moveTo>
                  <a:cubicBezTo>
                    <a:pt x="22176" y="1"/>
                    <a:pt x="22167" y="1"/>
                    <a:pt x="22157" y="2"/>
                  </a:cubicBezTo>
                  <a:cubicBezTo>
                    <a:pt x="19292" y="257"/>
                    <a:pt x="16427" y="512"/>
                    <a:pt x="13562" y="734"/>
                  </a:cubicBezTo>
                  <a:cubicBezTo>
                    <a:pt x="10936" y="970"/>
                    <a:pt x="8311" y="1152"/>
                    <a:pt x="5685" y="1152"/>
                  </a:cubicBezTo>
                  <a:cubicBezTo>
                    <a:pt x="5477" y="1152"/>
                    <a:pt x="5270" y="1151"/>
                    <a:pt x="5062" y="1148"/>
                  </a:cubicBezTo>
                  <a:cubicBezTo>
                    <a:pt x="3438" y="1117"/>
                    <a:pt x="1846" y="1021"/>
                    <a:pt x="255" y="798"/>
                  </a:cubicBezTo>
                  <a:cubicBezTo>
                    <a:pt x="245" y="797"/>
                    <a:pt x="236" y="796"/>
                    <a:pt x="228" y="796"/>
                  </a:cubicBezTo>
                  <a:cubicBezTo>
                    <a:pt x="0" y="796"/>
                    <a:pt x="9" y="1181"/>
                    <a:pt x="255" y="1212"/>
                  </a:cubicBezTo>
                  <a:cubicBezTo>
                    <a:pt x="2109" y="1452"/>
                    <a:pt x="3970" y="1545"/>
                    <a:pt x="5833" y="1545"/>
                  </a:cubicBezTo>
                  <a:cubicBezTo>
                    <a:pt x="9664" y="1545"/>
                    <a:pt x="13506" y="1151"/>
                    <a:pt x="17318" y="830"/>
                  </a:cubicBezTo>
                  <a:lnTo>
                    <a:pt x="22157" y="416"/>
                  </a:lnTo>
                  <a:cubicBezTo>
                    <a:pt x="22402" y="385"/>
                    <a:pt x="22411" y="1"/>
                    <a:pt x="22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52133" y="2182379"/>
              <a:ext cx="39341" cy="66412"/>
            </a:xfrm>
            <a:custGeom>
              <a:avLst/>
              <a:gdLst/>
              <a:ahLst/>
              <a:cxnLst/>
              <a:rect l="l" t="t" r="r" b="b"/>
              <a:pathLst>
                <a:path w="2376" h="4011" extrusionOk="0">
                  <a:moveTo>
                    <a:pt x="718" y="1"/>
                  </a:moveTo>
                  <a:cubicBezTo>
                    <a:pt x="507" y="1"/>
                    <a:pt x="301" y="77"/>
                    <a:pt x="147" y="254"/>
                  </a:cubicBezTo>
                  <a:cubicBezTo>
                    <a:pt x="0" y="401"/>
                    <a:pt x="135" y="604"/>
                    <a:pt x="292" y="604"/>
                  </a:cubicBezTo>
                  <a:cubicBezTo>
                    <a:pt x="340" y="604"/>
                    <a:pt x="389" y="585"/>
                    <a:pt x="434" y="541"/>
                  </a:cubicBezTo>
                  <a:cubicBezTo>
                    <a:pt x="510" y="453"/>
                    <a:pt x="617" y="414"/>
                    <a:pt x="729" y="414"/>
                  </a:cubicBezTo>
                  <a:cubicBezTo>
                    <a:pt x="944" y="414"/>
                    <a:pt x="1178" y="555"/>
                    <a:pt x="1261" y="763"/>
                  </a:cubicBezTo>
                  <a:cubicBezTo>
                    <a:pt x="1452" y="1209"/>
                    <a:pt x="1007" y="1687"/>
                    <a:pt x="625" y="1846"/>
                  </a:cubicBezTo>
                  <a:cubicBezTo>
                    <a:pt x="465" y="1910"/>
                    <a:pt x="434" y="2069"/>
                    <a:pt x="529" y="2196"/>
                  </a:cubicBezTo>
                  <a:cubicBezTo>
                    <a:pt x="752" y="2387"/>
                    <a:pt x="1007" y="2483"/>
                    <a:pt x="1293" y="2483"/>
                  </a:cubicBezTo>
                  <a:cubicBezTo>
                    <a:pt x="1484" y="2514"/>
                    <a:pt x="1898" y="2514"/>
                    <a:pt x="1962" y="2769"/>
                  </a:cubicBezTo>
                  <a:cubicBezTo>
                    <a:pt x="1993" y="2896"/>
                    <a:pt x="1866" y="3024"/>
                    <a:pt x="1771" y="3087"/>
                  </a:cubicBezTo>
                  <a:cubicBezTo>
                    <a:pt x="1675" y="3215"/>
                    <a:pt x="1548" y="3278"/>
                    <a:pt x="1389" y="3374"/>
                  </a:cubicBezTo>
                  <a:cubicBezTo>
                    <a:pt x="1134" y="3533"/>
                    <a:pt x="816" y="3629"/>
                    <a:pt x="497" y="3629"/>
                  </a:cubicBezTo>
                  <a:cubicBezTo>
                    <a:pt x="242" y="3629"/>
                    <a:pt x="242" y="4011"/>
                    <a:pt x="497" y="4011"/>
                  </a:cubicBezTo>
                  <a:cubicBezTo>
                    <a:pt x="879" y="4011"/>
                    <a:pt x="1293" y="3915"/>
                    <a:pt x="1611" y="3692"/>
                  </a:cubicBezTo>
                  <a:cubicBezTo>
                    <a:pt x="1930" y="3533"/>
                    <a:pt x="2312" y="3247"/>
                    <a:pt x="2375" y="2865"/>
                  </a:cubicBezTo>
                  <a:cubicBezTo>
                    <a:pt x="2375" y="2546"/>
                    <a:pt x="2153" y="2260"/>
                    <a:pt x="1802" y="2164"/>
                  </a:cubicBezTo>
                  <a:cubicBezTo>
                    <a:pt x="1570" y="2094"/>
                    <a:pt x="1286" y="2127"/>
                    <a:pt x="1051" y="2050"/>
                  </a:cubicBezTo>
                  <a:lnTo>
                    <a:pt x="1051" y="2050"/>
                  </a:lnTo>
                  <a:cubicBezTo>
                    <a:pt x="1542" y="1714"/>
                    <a:pt x="1899" y="1117"/>
                    <a:pt x="1611" y="541"/>
                  </a:cubicBezTo>
                  <a:cubicBezTo>
                    <a:pt x="1451" y="220"/>
                    <a:pt x="1077"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495937" y="2228226"/>
              <a:ext cx="8974" cy="6855"/>
            </a:xfrm>
            <a:custGeom>
              <a:avLst/>
              <a:gdLst/>
              <a:ahLst/>
              <a:cxnLst/>
              <a:rect l="l" t="t" r="r" b="b"/>
              <a:pathLst>
                <a:path w="542" h="414" extrusionOk="0">
                  <a:moveTo>
                    <a:pt x="287" y="0"/>
                  </a:moveTo>
                  <a:cubicBezTo>
                    <a:pt x="0" y="0"/>
                    <a:pt x="0" y="414"/>
                    <a:pt x="287" y="414"/>
                  </a:cubicBezTo>
                  <a:cubicBezTo>
                    <a:pt x="541" y="414"/>
                    <a:pt x="541"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75919" y="2175441"/>
              <a:ext cx="47669" cy="51080"/>
            </a:xfrm>
            <a:custGeom>
              <a:avLst/>
              <a:gdLst/>
              <a:ahLst/>
              <a:cxnLst/>
              <a:rect l="l" t="t" r="r" b="b"/>
              <a:pathLst>
                <a:path w="2879" h="3085" extrusionOk="0">
                  <a:moveTo>
                    <a:pt x="1421" y="1"/>
                  </a:moveTo>
                  <a:cubicBezTo>
                    <a:pt x="1359" y="1"/>
                    <a:pt x="1293" y="30"/>
                    <a:pt x="1242" y="100"/>
                  </a:cubicBezTo>
                  <a:cubicBezTo>
                    <a:pt x="733" y="960"/>
                    <a:pt x="319" y="1851"/>
                    <a:pt x="65" y="2806"/>
                  </a:cubicBezTo>
                  <a:cubicBezTo>
                    <a:pt x="1" y="2933"/>
                    <a:pt x="96" y="3061"/>
                    <a:pt x="256" y="3061"/>
                  </a:cubicBezTo>
                  <a:cubicBezTo>
                    <a:pt x="449" y="3076"/>
                    <a:pt x="642" y="3084"/>
                    <a:pt x="835" y="3084"/>
                  </a:cubicBezTo>
                  <a:cubicBezTo>
                    <a:pt x="1438" y="3084"/>
                    <a:pt x="2040" y="3007"/>
                    <a:pt x="2643" y="2838"/>
                  </a:cubicBezTo>
                  <a:cubicBezTo>
                    <a:pt x="2878" y="2779"/>
                    <a:pt x="2788" y="2449"/>
                    <a:pt x="2572" y="2449"/>
                  </a:cubicBezTo>
                  <a:cubicBezTo>
                    <a:pt x="2554" y="2449"/>
                    <a:pt x="2535" y="2451"/>
                    <a:pt x="2516" y="2456"/>
                  </a:cubicBezTo>
                  <a:cubicBezTo>
                    <a:pt x="1967" y="2599"/>
                    <a:pt x="1400" y="2671"/>
                    <a:pt x="815" y="2671"/>
                  </a:cubicBezTo>
                  <a:cubicBezTo>
                    <a:pt x="715" y="2671"/>
                    <a:pt x="616" y="2669"/>
                    <a:pt x="516" y="2665"/>
                  </a:cubicBezTo>
                  <a:lnTo>
                    <a:pt x="516" y="2665"/>
                  </a:lnTo>
                  <a:cubicBezTo>
                    <a:pt x="773" y="1826"/>
                    <a:pt x="1156" y="1019"/>
                    <a:pt x="1593" y="291"/>
                  </a:cubicBezTo>
                  <a:cubicBezTo>
                    <a:pt x="1680" y="138"/>
                    <a:pt x="1558" y="1"/>
                    <a:pt x="1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42705" y="2191998"/>
              <a:ext cx="12766" cy="56792"/>
            </a:xfrm>
            <a:custGeom>
              <a:avLst/>
              <a:gdLst/>
              <a:ahLst/>
              <a:cxnLst/>
              <a:rect l="l" t="t" r="r" b="b"/>
              <a:pathLst>
                <a:path w="771" h="3430" extrusionOk="0">
                  <a:moveTo>
                    <a:pt x="530" y="1"/>
                  </a:moveTo>
                  <a:cubicBezTo>
                    <a:pt x="445" y="1"/>
                    <a:pt x="358" y="46"/>
                    <a:pt x="319" y="151"/>
                  </a:cubicBezTo>
                  <a:lnTo>
                    <a:pt x="351" y="151"/>
                  </a:lnTo>
                  <a:cubicBezTo>
                    <a:pt x="96" y="1169"/>
                    <a:pt x="0" y="2188"/>
                    <a:pt x="32" y="3239"/>
                  </a:cubicBezTo>
                  <a:cubicBezTo>
                    <a:pt x="32" y="3366"/>
                    <a:pt x="136" y="3430"/>
                    <a:pt x="239" y="3430"/>
                  </a:cubicBezTo>
                  <a:cubicBezTo>
                    <a:pt x="343" y="3430"/>
                    <a:pt x="446" y="3366"/>
                    <a:pt x="446" y="3239"/>
                  </a:cubicBezTo>
                  <a:cubicBezTo>
                    <a:pt x="382" y="2220"/>
                    <a:pt x="478" y="1233"/>
                    <a:pt x="733" y="246"/>
                  </a:cubicBezTo>
                  <a:cubicBezTo>
                    <a:pt x="770" y="96"/>
                    <a:pt x="652"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19508" y="2178339"/>
              <a:ext cx="38496" cy="67406"/>
            </a:xfrm>
            <a:custGeom>
              <a:avLst/>
              <a:gdLst/>
              <a:ahLst/>
              <a:cxnLst/>
              <a:rect l="l" t="t" r="r" b="b"/>
              <a:pathLst>
                <a:path w="2325" h="4071" extrusionOk="0">
                  <a:moveTo>
                    <a:pt x="550" y="1"/>
                  </a:moveTo>
                  <a:cubicBezTo>
                    <a:pt x="430" y="1"/>
                    <a:pt x="311" y="7"/>
                    <a:pt x="191" y="21"/>
                  </a:cubicBezTo>
                  <a:cubicBezTo>
                    <a:pt x="96" y="21"/>
                    <a:pt x="0" y="116"/>
                    <a:pt x="0" y="212"/>
                  </a:cubicBezTo>
                  <a:lnTo>
                    <a:pt x="0" y="1994"/>
                  </a:lnTo>
                  <a:cubicBezTo>
                    <a:pt x="0" y="2105"/>
                    <a:pt x="96" y="2192"/>
                    <a:pt x="205" y="2192"/>
                  </a:cubicBezTo>
                  <a:cubicBezTo>
                    <a:pt x="221" y="2192"/>
                    <a:pt x="238" y="2190"/>
                    <a:pt x="255" y="2185"/>
                  </a:cubicBezTo>
                  <a:cubicBezTo>
                    <a:pt x="545" y="2080"/>
                    <a:pt x="835" y="2018"/>
                    <a:pt x="1143" y="2018"/>
                  </a:cubicBezTo>
                  <a:cubicBezTo>
                    <a:pt x="1207" y="2018"/>
                    <a:pt x="1272" y="2021"/>
                    <a:pt x="1337" y="2026"/>
                  </a:cubicBezTo>
                  <a:cubicBezTo>
                    <a:pt x="1592" y="2058"/>
                    <a:pt x="1815" y="2249"/>
                    <a:pt x="1910" y="2504"/>
                  </a:cubicBezTo>
                  <a:cubicBezTo>
                    <a:pt x="1974" y="2822"/>
                    <a:pt x="1624" y="3013"/>
                    <a:pt x="1433" y="3172"/>
                  </a:cubicBezTo>
                  <a:cubicBezTo>
                    <a:pt x="1146" y="3363"/>
                    <a:pt x="828" y="3522"/>
                    <a:pt x="510" y="3650"/>
                  </a:cubicBezTo>
                  <a:cubicBezTo>
                    <a:pt x="304" y="3738"/>
                    <a:pt x="370" y="4071"/>
                    <a:pt x="582" y="4071"/>
                  </a:cubicBezTo>
                  <a:cubicBezTo>
                    <a:pt x="599" y="4071"/>
                    <a:pt x="617" y="4068"/>
                    <a:pt x="637" y="4064"/>
                  </a:cubicBezTo>
                  <a:cubicBezTo>
                    <a:pt x="1051" y="3873"/>
                    <a:pt x="1433" y="3650"/>
                    <a:pt x="1815" y="3363"/>
                  </a:cubicBezTo>
                  <a:cubicBezTo>
                    <a:pt x="2133" y="3172"/>
                    <a:pt x="2324" y="2790"/>
                    <a:pt x="2260" y="2408"/>
                  </a:cubicBezTo>
                  <a:cubicBezTo>
                    <a:pt x="2165" y="2058"/>
                    <a:pt x="1910" y="1803"/>
                    <a:pt x="1560" y="1676"/>
                  </a:cubicBezTo>
                  <a:cubicBezTo>
                    <a:pt x="1412" y="1646"/>
                    <a:pt x="1264" y="1632"/>
                    <a:pt x="1118" y="1632"/>
                  </a:cubicBezTo>
                  <a:cubicBezTo>
                    <a:pt x="879" y="1632"/>
                    <a:pt x="643" y="1670"/>
                    <a:pt x="414" y="1741"/>
                  </a:cubicBezTo>
                  <a:lnTo>
                    <a:pt x="414" y="1741"/>
                  </a:lnTo>
                  <a:lnTo>
                    <a:pt x="414" y="415"/>
                  </a:lnTo>
                  <a:lnTo>
                    <a:pt x="414" y="415"/>
                  </a:lnTo>
                  <a:cubicBezTo>
                    <a:pt x="475" y="412"/>
                    <a:pt x="536" y="411"/>
                    <a:pt x="597" y="411"/>
                  </a:cubicBezTo>
                  <a:cubicBezTo>
                    <a:pt x="1001" y="411"/>
                    <a:pt x="1401" y="482"/>
                    <a:pt x="1783" y="625"/>
                  </a:cubicBezTo>
                  <a:cubicBezTo>
                    <a:pt x="1811" y="636"/>
                    <a:pt x="1837" y="641"/>
                    <a:pt x="1861" y="641"/>
                  </a:cubicBezTo>
                  <a:cubicBezTo>
                    <a:pt x="2055" y="641"/>
                    <a:pt x="2109" y="328"/>
                    <a:pt x="1910" y="243"/>
                  </a:cubicBezTo>
                  <a:cubicBezTo>
                    <a:pt x="1457" y="92"/>
                    <a:pt x="1003"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9"/>
          <p:cNvSpPr/>
          <p:nvPr/>
        </p:nvSpPr>
        <p:spPr>
          <a:xfrm>
            <a:off x="633625" y="3963625"/>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9"/>
        <p:cNvGrpSpPr/>
        <p:nvPr/>
      </p:nvGrpSpPr>
      <p:grpSpPr>
        <a:xfrm>
          <a:off x="0" y="0"/>
          <a:ext cx="0" cy="0"/>
          <a:chOff x="0" y="0"/>
          <a:chExt cx="0" cy="0"/>
        </a:xfrm>
      </p:grpSpPr>
      <p:sp>
        <p:nvSpPr>
          <p:cNvPr id="430" name="Google Shape;430;p13"/>
          <p:cNvSpPr/>
          <p:nvPr/>
        </p:nvSpPr>
        <p:spPr>
          <a:xfrm>
            <a:off x="0" y="-331200"/>
            <a:ext cx="5805900" cy="580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txBox="1">
            <a:spLocks noGrp="1"/>
          </p:cNvSpPr>
          <p:nvPr>
            <p:ph type="title" hasCustomPrompt="1"/>
          </p:nvPr>
        </p:nvSpPr>
        <p:spPr>
          <a:xfrm flipH="1">
            <a:off x="710501" y="1388250"/>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2" name="Google Shape;432;p13"/>
          <p:cNvSpPr txBox="1">
            <a:spLocks noGrp="1"/>
          </p:cNvSpPr>
          <p:nvPr>
            <p:ph type="subTitle" idx="1"/>
          </p:nvPr>
        </p:nvSpPr>
        <p:spPr>
          <a:xfrm>
            <a:off x="2161223" y="155444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3" name="Google Shape;433;p13"/>
          <p:cNvSpPr txBox="1">
            <a:spLocks noGrp="1"/>
          </p:cNvSpPr>
          <p:nvPr>
            <p:ph type="subTitle" idx="2"/>
          </p:nvPr>
        </p:nvSpPr>
        <p:spPr>
          <a:xfrm>
            <a:off x="2161223" y="121890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4" name="Google Shape;434;p13"/>
          <p:cNvSpPr txBox="1">
            <a:spLocks noGrp="1"/>
          </p:cNvSpPr>
          <p:nvPr>
            <p:ph type="title" idx="3" hasCustomPrompt="1"/>
          </p:nvPr>
        </p:nvSpPr>
        <p:spPr>
          <a:xfrm flipH="1">
            <a:off x="710501" y="2268868"/>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5" name="Google Shape;435;p13"/>
          <p:cNvSpPr txBox="1">
            <a:spLocks noGrp="1"/>
          </p:cNvSpPr>
          <p:nvPr>
            <p:ph type="subTitle" idx="4"/>
          </p:nvPr>
        </p:nvSpPr>
        <p:spPr>
          <a:xfrm>
            <a:off x="2161223" y="2431319"/>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6" name="Google Shape;436;p13"/>
          <p:cNvSpPr txBox="1">
            <a:spLocks noGrp="1"/>
          </p:cNvSpPr>
          <p:nvPr>
            <p:ph type="subTitle" idx="5"/>
          </p:nvPr>
        </p:nvSpPr>
        <p:spPr>
          <a:xfrm>
            <a:off x="2161223" y="2095775"/>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37" name="Google Shape;437;p13"/>
          <p:cNvSpPr txBox="1">
            <a:spLocks noGrp="1"/>
          </p:cNvSpPr>
          <p:nvPr>
            <p:ph type="title" idx="6" hasCustomPrompt="1"/>
          </p:nvPr>
        </p:nvSpPr>
        <p:spPr>
          <a:xfrm flipH="1">
            <a:off x="710501" y="3149486"/>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38" name="Google Shape;438;p13"/>
          <p:cNvSpPr txBox="1">
            <a:spLocks noGrp="1"/>
          </p:cNvSpPr>
          <p:nvPr>
            <p:ph type="subTitle" idx="7"/>
          </p:nvPr>
        </p:nvSpPr>
        <p:spPr>
          <a:xfrm>
            <a:off x="2161223" y="3307423"/>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39" name="Google Shape;439;p13"/>
          <p:cNvSpPr txBox="1">
            <a:spLocks noGrp="1"/>
          </p:cNvSpPr>
          <p:nvPr>
            <p:ph type="subTitle" idx="8"/>
          </p:nvPr>
        </p:nvSpPr>
        <p:spPr>
          <a:xfrm>
            <a:off x="2161223" y="2971880"/>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0" name="Google Shape;440;p13"/>
          <p:cNvSpPr txBox="1">
            <a:spLocks noGrp="1"/>
          </p:cNvSpPr>
          <p:nvPr>
            <p:ph type="title" idx="9" hasCustomPrompt="1"/>
          </p:nvPr>
        </p:nvSpPr>
        <p:spPr>
          <a:xfrm flipH="1">
            <a:off x="710501" y="4030103"/>
            <a:ext cx="13728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l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41" name="Google Shape;441;p13"/>
          <p:cNvSpPr txBox="1">
            <a:spLocks noGrp="1"/>
          </p:cNvSpPr>
          <p:nvPr>
            <p:ph type="subTitle" idx="13"/>
          </p:nvPr>
        </p:nvSpPr>
        <p:spPr>
          <a:xfrm>
            <a:off x="2161223" y="4200097"/>
            <a:ext cx="2499900" cy="4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442" name="Google Shape;442;p13"/>
          <p:cNvSpPr txBox="1">
            <a:spLocks noGrp="1"/>
          </p:cNvSpPr>
          <p:nvPr>
            <p:ph type="subTitle" idx="14"/>
          </p:nvPr>
        </p:nvSpPr>
        <p:spPr>
          <a:xfrm>
            <a:off x="2161223" y="3864553"/>
            <a:ext cx="2499900" cy="2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43" name="Google Shape;443;p13"/>
          <p:cNvSpPr/>
          <p:nvPr/>
        </p:nvSpPr>
        <p:spPr>
          <a:xfrm>
            <a:off x="5103751" y="2792351"/>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8670473" y="743962"/>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8350138" y="1790619"/>
            <a:ext cx="559505" cy="362659"/>
            <a:chOff x="-2392927" y="123232"/>
            <a:chExt cx="424865" cy="275368"/>
          </a:xfrm>
        </p:grpSpPr>
        <p:sp>
          <p:nvSpPr>
            <p:cNvPr id="446" name="Google Shape;446;p13"/>
            <p:cNvSpPr/>
            <p:nvPr/>
          </p:nvSpPr>
          <p:spPr>
            <a:xfrm>
              <a:off x="-2381866" y="174776"/>
              <a:ext cx="46411" cy="70055"/>
            </a:xfrm>
            <a:custGeom>
              <a:avLst/>
              <a:gdLst/>
              <a:ahLst/>
              <a:cxnLst/>
              <a:rect l="l" t="t" r="r" b="b"/>
              <a:pathLst>
                <a:path w="2803" h="4231" extrusionOk="0">
                  <a:moveTo>
                    <a:pt x="1084" y="0"/>
                  </a:moveTo>
                  <a:cubicBezTo>
                    <a:pt x="789" y="0"/>
                    <a:pt x="490" y="112"/>
                    <a:pt x="256" y="347"/>
                  </a:cubicBezTo>
                  <a:cubicBezTo>
                    <a:pt x="133" y="493"/>
                    <a:pt x="274" y="696"/>
                    <a:pt x="418" y="696"/>
                  </a:cubicBezTo>
                  <a:cubicBezTo>
                    <a:pt x="461" y="696"/>
                    <a:pt x="505" y="678"/>
                    <a:pt x="542" y="633"/>
                  </a:cubicBezTo>
                  <a:cubicBezTo>
                    <a:pt x="694" y="496"/>
                    <a:pt x="886" y="430"/>
                    <a:pt x="1077" y="430"/>
                  </a:cubicBezTo>
                  <a:cubicBezTo>
                    <a:pt x="1328" y="430"/>
                    <a:pt x="1575" y="544"/>
                    <a:pt x="1720" y="761"/>
                  </a:cubicBezTo>
                  <a:cubicBezTo>
                    <a:pt x="1943" y="1238"/>
                    <a:pt x="1625" y="1779"/>
                    <a:pt x="1115" y="1875"/>
                  </a:cubicBezTo>
                  <a:cubicBezTo>
                    <a:pt x="924" y="1875"/>
                    <a:pt x="829" y="2161"/>
                    <a:pt x="1020" y="2225"/>
                  </a:cubicBezTo>
                  <a:cubicBezTo>
                    <a:pt x="1306" y="2352"/>
                    <a:pt x="1561" y="2512"/>
                    <a:pt x="1784" y="2703"/>
                  </a:cubicBezTo>
                  <a:cubicBezTo>
                    <a:pt x="1879" y="2798"/>
                    <a:pt x="1975" y="2894"/>
                    <a:pt x="2070" y="2989"/>
                  </a:cubicBezTo>
                  <a:cubicBezTo>
                    <a:pt x="2166" y="3085"/>
                    <a:pt x="2357" y="3244"/>
                    <a:pt x="2198" y="3371"/>
                  </a:cubicBezTo>
                  <a:cubicBezTo>
                    <a:pt x="1911" y="3530"/>
                    <a:pt x="1625" y="3658"/>
                    <a:pt x="1306" y="3689"/>
                  </a:cubicBezTo>
                  <a:cubicBezTo>
                    <a:pt x="956" y="3785"/>
                    <a:pt x="606" y="3817"/>
                    <a:pt x="287" y="3817"/>
                  </a:cubicBezTo>
                  <a:cubicBezTo>
                    <a:pt x="1" y="3817"/>
                    <a:pt x="1" y="4231"/>
                    <a:pt x="287" y="4231"/>
                  </a:cubicBezTo>
                  <a:cubicBezTo>
                    <a:pt x="701" y="4231"/>
                    <a:pt x="1147" y="4167"/>
                    <a:pt x="1561" y="4040"/>
                  </a:cubicBezTo>
                  <a:cubicBezTo>
                    <a:pt x="1752" y="3976"/>
                    <a:pt x="1943" y="3912"/>
                    <a:pt x="2134" y="3817"/>
                  </a:cubicBezTo>
                  <a:cubicBezTo>
                    <a:pt x="2325" y="3785"/>
                    <a:pt x="2484" y="3658"/>
                    <a:pt x="2611" y="3498"/>
                  </a:cubicBezTo>
                  <a:cubicBezTo>
                    <a:pt x="2802" y="3148"/>
                    <a:pt x="2420" y="2766"/>
                    <a:pt x="2198" y="2543"/>
                  </a:cubicBezTo>
                  <a:cubicBezTo>
                    <a:pt x="2025" y="2390"/>
                    <a:pt x="1840" y="2248"/>
                    <a:pt x="1645" y="2124"/>
                  </a:cubicBezTo>
                  <a:lnTo>
                    <a:pt x="1645" y="2124"/>
                  </a:lnTo>
                  <a:cubicBezTo>
                    <a:pt x="2138" y="1855"/>
                    <a:pt x="2377" y="1223"/>
                    <a:pt x="2134" y="665"/>
                  </a:cubicBezTo>
                  <a:cubicBezTo>
                    <a:pt x="1927" y="233"/>
                    <a:pt x="150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2327293" y="179958"/>
              <a:ext cx="57190" cy="69442"/>
            </a:xfrm>
            <a:custGeom>
              <a:avLst/>
              <a:gdLst/>
              <a:ahLst/>
              <a:cxnLst/>
              <a:rect l="l" t="t" r="r" b="b"/>
              <a:pathLst>
                <a:path w="3454" h="4194" extrusionOk="0">
                  <a:moveTo>
                    <a:pt x="2684" y="0"/>
                  </a:moveTo>
                  <a:cubicBezTo>
                    <a:pt x="2676" y="0"/>
                    <a:pt x="2667" y="1"/>
                    <a:pt x="2658" y="2"/>
                  </a:cubicBezTo>
                  <a:cubicBezTo>
                    <a:pt x="1" y="369"/>
                    <a:pt x="391" y="4193"/>
                    <a:pt x="2874" y="4193"/>
                  </a:cubicBezTo>
                  <a:cubicBezTo>
                    <a:pt x="2979" y="4193"/>
                    <a:pt x="3087" y="4187"/>
                    <a:pt x="3199" y="4172"/>
                  </a:cubicBezTo>
                  <a:cubicBezTo>
                    <a:pt x="3445" y="4142"/>
                    <a:pt x="3454" y="3757"/>
                    <a:pt x="3226" y="3757"/>
                  </a:cubicBezTo>
                  <a:cubicBezTo>
                    <a:pt x="3218" y="3757"/>
                    <a:pt x="3209" y="3757"/>
                    <a:pt x="3199" y="3759"/>
                  </a:cubicBezTo>
                  <a:cubicBezTo>
                    <a:pt x="3089" y="3775"/>
                    <a:pt x="2984" y="3783"/>
                    <a:pt x="2882" y="3783"/>
                  </a:cubicBezTo>
                  <a:cubicBezTo>
                    <a:pt x="871" y="3783"/>
                    <a:pt x="571" y="626"/>
                    <a:pt x="2754" y="384"/>
                  </a:cubicBezTo>
                  <a:cubicBezTo>
                    <a:pt x="2998" y="353"/>
                    <a:pt x="2890" y="0"/>
                    <a:pt x="2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2231110" y="150469"/>
              <a:ext cx="36178" cy="89344"/>
            </a:xfrm>
            <a:custGeom>
              <a:avLst/>
              <a:gdLst/>
              <a:ahLst/>
              <a:cxnLst/>
              <a:rect l="l" t="t" r="r" b="b"/>
              <a:pathLst>
                <a:path w="2185" h="5396" extrusionOk="0">
                  <a:moveTo>
                    <a:pt x="1893" y="1"/>
                  </a:moveTo>
                  <a:cubicBezTo>
                    <a:pt x="1846" y="1"/>
                    <a:pt x="1796" y="20"/>
                    <a:pt x="1752" y="64"/>
                  </a:cubicBezTo>
                  <a:cubicBezTo>
                    <a:pt x="287" y="1401"/>
                    <a:pt x="1" y="3629"/>
                    <a:pt x="1083" y="5317"/>
                  </a:cubicBezTo>
                  <a:cubicBezTo>
                    <a:pt x="1130" y="5373"/>
                    <a:pt x="1190" y="5396"/>
                    <a:pt x="1249" y="5396"/>
                  </a:cubicBezTo>
                  <a:cubicBezTo>
                    <a:pt x="1391" y="5396"/>
                    <a:pt x="1523" y="5261"/>
                    <a:pt x="1433" y="5126"/>
                  </a:cubicBezTo>
                  <a:cubicBezTo>
                    <a:pt x="446" y="3598"/>
                    <a:pt x="701" y="1560"/>
                    <a:pt x="2038" y="350"/>
                  </a:cubicBezTo>
                  <a:cubicBezTo>
                    <a:pt x="2185" y="204"/>
                    <a:pt x="2050" y="1"/>
                    <a:pt x="1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2176388" y="171514"/>
              <a:ext cx="48083" cy="65932"/>
            </a:xfrm>
            <a:custGeom>
              <a:avLst/>
              <a:gdLst/>
              <a:ahLst/>
              <a:cxnLst/>
              <a:rect l="l" t="t" r="r" b="b"/>
              <a:pathLst>
                <a:path w="2904" h="3982" extrusionOk="0">
                  <a:moveTo>
                    <a:pt x="1191" y="0"/>
                  </a:moveTo>
                  <a:cubicBezTo>
                    <a:pt x="1068" y="0"/>
                    <a:pt x="947" y="21"/>
                    <a:pt x="834" y="66"/>
                  </a:cubicBezTo>
                  <a:cubicBezTo>
                    <a:pt x="420" y="162"/>
                    <a:pt x="102" y="480"/>
                    <a:pt x="38" y="894"/>
                  </a:cubicBezTo>
                  <a:cubicBezTo>
                    <a:pt x="1" y="1044"/>
                    <a:pt x="119" y="1139"/>
                    <a:pt x="235" y="1139"/>
                  </a:cubicBezTo>
                  <a:cubicBezTo>
                    <a:pt x="315" y="1139"/>
                    <a:pt x="394" y="1094"/>
                    <a:pt x="420" y="990"/>
                  </a:cubicBezTo>
                  <a:lnTo>
                    <a:pt x="389" y="990"/>
                  </a:lnTo>
                  <a:cubicBezTo>
                    <a:pt x="484" y="671"/>
                    <a:pt x="771" y="416"/>
                    <a:pt x="1121" y="385"/>
                  </a:cubicBezTo>
                  <a:cubicBezTo>
                    <a:pt x="1142" y="383"/>
                    <a:pt x="1164" y="382"/>
                    <a:pt x="1185" y="382"/>
                  </a:cubicBezTo>
                  <a:cubicBezTo>
                    <a:pt x="1541" y="382"/>
                    <a:pt x="1857" y="629"/>
                    <a:pt x="1917" y="990"/>
                  </a:cubicBezTo>
                  <a:cubicBezTo>
                    <a:pt x="1980" y="1467"/>
                    <a:pt x="1821" y="1945"/>
                    <a:pt x="1535" y="2327"/>
                  </a:cubicBezTo>
                  <a:cubicBezTo>
                    <a:pt x="1153" y="2740"/>
                    <a:pt x="834" y="3218"/>
                    <a:pt x="516" y="3695"/>
                  </a:cubicBezTo>
                  <a:cubicBezTo>
                    <a:pt x="452" y="3823"/>
                    <a:pt x="548" y="3982"/>
                    <a:pt x="675" y="3982"/>
                  </a:cubicBezTo>
                  <a:lnTo>
                    <a:pt x="2617" y="3982"/>
                  </a:lnTo>
                  <a:cubicBezTo>
                    <a:pt x="2904" y="3982"/>
                    <a:pt x="2904" y="3568"/>
                    <a:pt x="2617" y="3568"/>
                  </a:cubicBezTo>
                  <a:lnTo>
                    <a:pt x="1061" y="3568"/>
                  </a:lnTo>
                  <a:cubicBezTo>
                    <a:pt x="1558" y="2839"/>
                    <a:pt x="2275" y="2257"/>
                    <a:pt x="2331" y="1308"/>
                  </a:cubicBezTo>
                  <a:cubicBezTo>
                    <a:pt x="2362" y="894"/>
                    <a:pt x="2171" y="448"/>
                    <a:pt x="1853" y="194"/>
                  </a:cubicBezTo>
                  <a:cubicBezTo>
                    <a:pt x="1647" y="70"/>
                    <a:pt x="1415" y="0"/>
                    <a:pt x="1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2108784" y="146628"/>
              <a:ext cx="41626" cy="102723"/>
            </a:xfrm>
            <a:custGeom>
              <a:avLst/>
              <a:gdLst/>
              <a:ahLst/>
              <a:cxnLst/>
              <a:rect l="l" t="t" r="r" b="b"/>
              <a:pathLst>
                <a:path w="2514" h="6204" extrusionOk="0">
                  <a:moveTo>
                    <a:pt x="249" y="1"/>
                  </a:moveTo>
                  <a:cubicBezTo>
                    <a:pt x="102" y="1"/>
                    <a:pt x="1" y="261"/>
                    <a:pt x="158" y="391"/>
                  </a:cubicBezTo>
                  <a:cubicBezTo>
                    <a:pt x="1972" y="1728"/>
                    <a:pt x="2036" y="4434"/>
                    <a:pt x="317" y="5867"/>
                  </a:cubicBezTo>
                  <a:cubicBezTo>
                    <a:pt x="168" y="6016"/>
                    <a:pt x="309" y="6204"/>
                    <a:pt x="469" y="6204"/>
                  </a:cubicBezTo>
                  <a:cubicBezTo>
                    <a:pt x="514" y="6204"/>
                    <a:pt x="561" y="6189"/>
                    <a:pt x="603" y="6154"/>
                  </a:cubicBezTo>
                  <a:cubicBezTo>
                    <a:pt x="2513" y="4530"/>
                    <a:pt x="2386" y="1506"/>
                    <a:pt x="349" y="41"/>
                  </a:cubicBezTo>
                  <a:cubicBezTo>
                    <a:pt x="315" y="13"/>
                    <a:pt x="281"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2048200" y="123232"/>
              <a:ext cx="41129" cy="47470"/>
            </a:xfrm>
            <a:custGeom>
              <a:avLst/>
              <a:gdLst/>
              <a:ahLst/>
              <a:cxnLst/>
              <a:rect l="l" t="t" r="r" b="b"/>
              <a:pathLst>
                <a:path w="2484" h="2867" extrusionOk="0">
                  <a:moveTo>
                    <a:pt x="1553" y="0"/>
                  </a:moveTo>
                  <a:cubicBezTo>
                    <a:pt x="1488" y="0"/>
                    <a:pt x="1419" y="26"/>
                    <a:pt x="1369" y="85"/>
                  </a:cubicBezTo>
                  <a:lnTo>
                    <a:pt x="1401" y="85"/>
                  </a:lnTo>
                  <a:lnTo>
                    <a:pt x="605" y="1263"/>
                  </a:lnTo>
                  <a:cubicBezTo>
                    <a:pt x="478" y="1454"/>
                    <a:pt x="351" y="1645"/>
                    <a:pt x="223" y="1836"/>
                  </a:cubicBezTo>
                  <a:cubicBezTo>
                    <a:pt x="128" y="1964"/>
                    <a:pt x="64" y="2123"/>
                    <a:pt x="32" y="2314"/>
                  </a:cubicBezTo>
                  <a:cubicBezTo>
                    <a:pt x="0" y="2473"/>
                    <a:pt x="64" y="2664"/>
                    <a:pt x="223" y="2759"/>
                  </a:cubicBezTo>
                  <a:cubicBezTo>
                    <a:pt x="367" y="2831"/>
                    <a:pt x="510" y="2867"/>
                    <a:pt x="666" y="2867"/>
                  </a:cubicBezTo>
                  <a:cubicBezTo>
                    <a:pt x="719" y="2867"/>
                    <a:pt x="772" y="2863"/>
                    <a:pt x="828" y="2855"/>
                  </a:cubicBezTo>
                  <a:lnTo>
                    <a:pt x="2229" y="2791"/>
                  </a:lnTo>
                  <a:cubicBezTo>
                    <a:pt x="2484" y="2791"/>
                    <a:pt x="2484" y="2409"/>
                    <a:pt x="2229" y="2409"/>
                  </a:cubicBezTo>
                  <a:lnTo>
                    <a:pt x="1019" y="2441"/>
                  </a:lnTo>
                  <a:lnTo>
                    <a:pt x="733" y="2441"/>
                  </a:lnTo>
                  <a:cubicBezTo>
                    <a:pt x="685" y="2457"/>
                    <a:pt x="637" y="2465"/>
                    <a:pt x="593" y="2465"/>
                  </a:cubicBezTo>
                  <a:cubicBezTo>
                    <a:pt x="550" y="2465"/>
                    <a:pt x="510" y="2457"/>
                    <a:pt x="478" y="2441"/>
                  </a:cubicBezTo>
                  <a:cubicBezTo>
                    <a:pt x="382" y="2409"/>
                    <a:pt x="446" y="2282"/>
                    <a:pt x="478" y="2218"/>
                  </a:cubicBezTo>
                  <a:cubicBezTo>
                    <a:pt x="542" y="2059"/>
                    <a:pt x="637" y="1900"/>
                    <a:pt x="733" y="1773"/>
                  </a:cubicBezTo>
                  <a:lnTo>
                    <a:pt x="1051" y="1295"/>
                  </a:lnTo>
                  <a:cubicBezTo>
                    <a:pt x="1274" y="945"/>
                    <a:pt x="1497" y="627"/>
                    <a:pt x="1720" y="276"/>
                  </a:cubicBezTo>
                  <a:cubicBezTo>
                    <a:pt x="1829" y="123"/>
                    <a:pt x="1698"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2012883" y="139558"/>
              <a:ext cx="12236" cy="53961"/>
            </a:xfrm>
            <a:custGeom>
              <a:avLst/>
              <a:gdLst/>
              <a:ahLst/>
              <a:cxnLst/>
              <a:rect l="l" t="t" r="r" b="b"/>
              <a:pathLst>
                <a:path w="739" h="3259" extrusionOk="0">
                  <a:moveTo>
                    <a:pt x="498" y="0"/>
                  </a:moveTo>
                  <a:cubicBezTo>
                    <a:pt x="413" y="0"/>
                    <a:pt x="326" y="46"/>
                    <a:pt x="287" y="150"/>
                  </a:cubicBezTo>
                  <a:cubicBezTo>
                    <a:pt x="32" y="1105"/>
                    <a:pt x="0" y="2124"/>
                    <a:pt x="255" y="3111"/>
                  </a:cubicBezTo>
                  <a:cubicBezTo>
                    <a:pt x="281" y="3212"/>
                    <a:pt x="357" y="3258"/>
                    <a:pt x="435" y="3258"/>
                  </a:cubicBezTo>
                  <a:cubicBezTo>
                    <a:pt x="553" y="3258"/>
                    <a:pt x="675" y="3155"/>
                    <a:pt x="637" y="2983"/>
                  </a:cubicBezTo>
                  <a:cubicBezTo>
                    <a:pt x="414" y="2092"/>
                    <a:pt x="446" y="1137"/>
                    <a:pt x="701" y="245"/>
                  </a:cubicBezTo>
                  <a:cubicBezTo>
                    <a:pt x="738" y="95"/>
                    <a:pt x="620"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2392927" y="286970"/>
              <a:ext cx="424865" cy="15051"/>
            </a:xfrm>
            <a:custGeom>
              <a:avLst/>
              <a:gdLst/>
              <a:ahLst/>
              <a:cxnLst/>
              <a:rect l="l" t="t" r="r" b="b"/>
              <a:pathLst>
                <a:path w="25660" h="909" extrusionOk="0">
                  <a:moveTo>
                    <a:pt x="3823" y="0"/>
                  </a:moveTo>
                  <a:cubicBezTo>
                    <a:pt x="2625" y="0"/>
                    <a:pt x="1426" y="78"/>
                    <a:pt x="255" y="224"/>
                  </a:cubicBezTo>
                  <a:cubicBezTo>
                    <a:pt x="0" y="256"/>
                    <a:pt x="96" y="638"/>
                    <a:pt x="351" y="638"/>
                  </a:cubicBezTo>
                  <a:cubicBezTo>
                    <a:pt x="1489" y="471"/>
                    <a:pt x="2632" y="409"/>
                    <a:pt x="3777" y="409"/>
                  </a:cubicBezTo>
                  <a:cubicBezTo>
                    <a:pt x="5897" y="409"/>
                    <a:pt x="8026" y="621"/>
                    <a:pt x="10156" y="766"/>
                  </a:cubicBezTo>
                  <a:cubicBezTo>
                    <a:pt x="11763" y="861"/>
                    <a:pt x="13387" y="909"/>
                    <a:pt x="15015" y="909"/>
                  </a:cubicBezTo>
                  <a:cubicBezTo>
                    <a:pt x="16642" y="909"/>
                    <a:pt x="18274" y="861"/>
                    <a:pt x="19897" y="766"/>
                  </a:cubicBezTo>
                  <a:cubicBezTo>
                    <a:pt x="21744" y="670"/>
                    <a:pt x="23558" y="543"/>
                    <a:pt x="25405" y="415"/>
                  </a:cubicBezTo>
                  <a:cubicBezTo>
                    <a:pt x="25659" y="415"/>
                    <a:pt x="25659" y="33"/>
                    <a:pt x="25405" y="33"/>
                  </a:cubicBezTo>
                  <a:cubicBezTo>
                    <a:pt x="22126" y="256"/>
                    <a:pt x="18847" y="479"/>
                    <a:pt x="15568" y="511"/>
                  </a:cubicBezTo>
                  <a:cubicBezTo>
                    <a:pt x="13880" y="511"/>
                    <a:pt x="12225" y="511"/>
                    <a:pt x="10570" y="384"/>
                  </a:cubicBezTo>
                  <a:cubicBezTo>
                    <a:pt x="8914" y="256"/>
                    <a:pt x="7322" y="129"/>
                    <a:pt x="5699" y="65"/>
                  </a:cubicBezTo>
                  <a:cubicBezTo>
                    <a:pt x="5076" y="21"/>
                    <a:pt x="4450"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359597" y="338927"/>
              <a:ext cx="57786" cy="55600"/>
            </a:xfrm>
            <a:custGeom>
              <a:avLst/>
              <a:gdLst/>
              <a:ahLst/>
              <a:cxnLst/>
              <a:rect l="l" t="t" r="r" b="b"/>
              <a:pathLst>
                <a:path w="3490" h="3358" extrusionOk="0">
                  <a:moveTo>
                    <a:pt x="314" y="0"/>
                  </a:moveTo>
                  <a:cubicBezTo>
                    <a:pt x="150" y="0"/>
                    <a:pt x="0" y="207"/>
                    <a:pt x="152" y="333"/>
                  </a:cubicBezTo>
                  <a:cubicBezTo>
                    <a:pt x="1203" y="1257"/>
                    <a:pt x="2190" y="2244"/>
                    <a:pt x="3081" y="3294"/>
                  </a:cubicBezTo>
                  <a:cubicBezTo>
                    <a:pt x="3118" y="3339"/>
                    <a:pt x="3162" y="3357"/>
                    <a:pt x="3205" y="3357"/>
                  </a:cubicBezTo>
                  <a:cubicBezTo>
                    <a:pt x="3349" y="3357"/>
                    <a:pt x="3490" y="3154"/>
                    <a:pt x="3368" y="3008"/>
                  </a:cubicBezTo>
                  <a:cubicBezTo>
                    <a:pt x="2476" y="1957"/>
                    <a:pt x="1489" y="970"/>
                    <a:pt x="439" y="47"/>
                  </a:cubicBezTo>
                  <a:cubicBezTo>
                    <a:pt x="399" y="14"/>
                    <a:pt x="356"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2358587" y="346030"/>
              <a:ext cx="54027" cy="47967"/>
            </a:xfrm>
            <a:custGeom>
              <a:avLst/>
              <a:gdLst/>
              <a:ahLst/>
              <a:cxnLst/>
              <a:rect l="l" t="t" r="r" b="b"/>
              <a:pathLst>
                <a:path w="3263" h="2897" extrusionOk="0">
                  <a:moveTo>
                    <a:pt x="2970" y="1"/>
                  </a:moveTo>
                  <a:cubicBezTo>
                    <a:pt x="2923" y="1"/>
                    <a:pt x="2873" y="19"/>
                    <a:pt x="2829" y="64"/>
                  </a:cubicBezTo>
                  <a:cubicBezTo>
                    <a:pt x="1874" y="828"/>
                    <a:pt x="983" y="1655"/>
                    <a:pt x="123" y="2547"/>
                  </a:cubicBezTo>
                  <a:cubicBezTo>
                    <a:pt x="1" y="2693"/>
                    <a:pt x="123" y="2896"/>
                    <a:pt x="272" y="2896"/>
                  </a:cubicBezTo>
                  <a:cubicBezTo>
                    <a:pt x="317" y="2896"/>
                    <a:pt x="365" y="2878"/>
                    <a:pt x="410" y="2833"/>
                  </a:cubicBezTo>
                  <a:cubicBezTo>
                    <a:pt x="1269" y="1942"/>
                    <a:pt x="2160" y="1114"/>
                    <a:pt x="3116" y="350"/>
                  </a:cubicBezTo>
                  <a:cubicBezTo>
                    <a:pt x="3262" y="204"/>
                    <a:pt x="3127" y="1"/>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2245333" y="339175"/>
              <a:ext cx="13196" cy="56411"/>
            </a:xfrm>
            <a:custGeom>
              <a:avLst/>
              <a:gdLst/>
              <a:ahLst/>
              <a:cxnLst/>
              <a:rect l="l" t="t" r="r" b="b"/>
              <a:pathLst>
                <a:path w="797" h="3407" extrusionOk="0">
                  <a:moveTo>
                    <a:pt x="191" y="0"/>
                  </a:moveTo>
                  <a:cubicBezTo>
                    <a:pt x="96" y="0"/>
                    <a:pt x="0" y="96"/>
                    <a:pt x="0" y="191"/>
                  </a:cubicBezTo>
                  <a:cubicBezTo>
                    <a:pt x="128" y="1210"/>
                    <a:pt x="287" y="2197"/>
                    <a:pt x="414" y="3215"/>
                  </a:cubicBezTo>
                  <a:cubicBezTo>
                    <a:pt x="414" y="3343"/>
                    <a:pt x="510" y="3406"/>
                    <a:pt x="605" y="3406"/>
                  </a:cubicBezTo>
                  <a:cubicBezTo>
                    <a:pt x="701" y="3406"/>
                    <a:pt x="796" y="3343"/>
                    <a:pt x="796" y="3215"/>
                  </a:cubicBezTo>
                  <a:cubicBezTo>
                    <a:pt x="669" y="2197"/>
                    <a:pt x="541" y="1210"/>
                    <a:pt x="414" y="191"/>
                  </a:cubicBezTo>
                  <a:cubicBezTo>
                    <a:pt x="414" y="96"/>
                    <a:pt x="31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2262205" y="361313"/>
              <a:ext cx="47454" cy="6342"/>
            </a:xfrm>
            <a:custGeom>
              <a:avLst/>
              <a:gdLst/>
              <a:ahLst/>
              <a:cxnLst/>
              <a:rect l="l" t="t" r="r" b="b"/>
              <a:pathLst>
                <a:path w="2866" h="383" extrusionOk="0">
                  <a:moveTo>
                    <a:pt x="255" y="0"/>
                  </a:moveTo>
                  <a:cubicBezTo>
                    <a:pt x="0" y="0"/>
                    <a:pt x="0" y="382"/>
                    <a:pt x="255" y="382"/>
                  </a:cubicBezTo>
                  <a:lnTo>
                    <a:pt x="2611" y="382"/>
                  </a:lnTo>
                  <a:cubicBezTo>
                    <a:pt x="2866" y="382"/>
                    <a:pt x="2866" y="0"/>
                    <a:pt x="2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2179848" y="330748"/>
              <a:ext cx="67803" cy="33860"/>
            </a:xfrm>
            <a:custGeom>
              <a:avLst/>
              <a:gdLst/>
              <a:ahLst/>
              <a:cxnLst/>
              <a:rect l="l" t="t" r="r" b="b"/>
              <a:pathLst>
                <a:path w="4095" h="2045" extrusionOk="0">
                  <a:moveTo>
                    <a:pt x="3823" y="0"/>
                  </a:moveTo>
                  <a:cubicBezTo>
                    <a:pt x="3778" y="0"/>
                    <a:pt x="3730" y="19"/>
                    <a:pt x="3686" y="63"/>
                  </a:cubicBezTo>
                  <a:cubicBezTo>
                    <a:pt x="3431" y="318"/>
                    <a:pt x="3176" y="605"/>
                    <a:pt x="2890" y="859"/>
                  </a:cubicBezTo>
                  <a:lnTo>
                    <a:pt x="2476" y="1241"/>
                  </a:lnTo>
                  <a:cubicBezTo>
                    <a:pt x="2380" y="1401"/>
                    <a:pt x="2253" y="1528"/>
                    <a:pt x="2126" y="1623"/>
                  </a:cubicBezTo>
                  <a:cubicBezTo>
                    <a:pt x="2100" y="1633"/>
                    <a:pt x="2075" y="1638"/>
                    <a:pt x="2050" y="1638"/>
                  </a:cubicBezTo>
                  <a:cubicBezTo>
                    <a:pt x="1917" y="1638"/>
                    <a:pt x="1787" y="1513"/>
                    <a:pt x="1680" y="1432"/>
                  </a:cubicBezTo>
                  <a:lnTo>
                    <a:pt x="1266" y="1082"/>
                  </a:lnTo>
                  <a:lnTo>
                    <a:pt x="438" y="382"/>
                  </a:lnTo>
                  <a:cubicBezTo>
                    <a:pt x="399" y="349"/>
                    <a:pt x="356" y="335"/>
                    <a:pt x="313" y="335"/>
                  </a:cubicBezTo>
                  <a:cubicBezTo>
                    <a:pt x="150" y="335"/>
                    <a:pt x="0" y="542"/>
                    <a:pt x="152" y="668"/>
                  </a:cubicBezTo>
                  <a:lnTo>
                    <a:pt x="184" y="668"/>
                  </a:lnTo>
                  <a:lnTo>
                    <a:pt x="1171" y="1496"/>
                  </a:lnTo>
                  <a:cubicBezTo>
                    <a:pt x="1406" y="1702"/>
                    <a:pt x="1723" y="2044"/>
                    <a:pt x="2072" y="2044"/>
                  </a:cubicBezTo>
                  <a:cubicBezTo>
                    <a:pt x="2100" y="2044"/>
                    <a:pt x="2129" y="2042"/>
                    <a:pt x="2157" y="2037"/>
                  </a:cubicBezTo>
                  <a:cubicBezTo>
                    <a:pt x="2317" y="1974"/>
                    <a:pt x="2444" y="1910"/>
                    <a:pt x="2540" y="1783"/>
                  </a:cubicBezTo>
                  <a:lnTo>
                    <a:pt x="3017" y="1305"/>
                  </a:lnTo>
                  <a:lnTo>
                    <a:pt x="3972" y="350"/>
                  </a:lnTo>
                  <a:cubicBezTo>
                    <a:pt x="4094" y="203"/>
                    <a:pt x="3973" y="0"/>
                    <a:pt x="3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2149929" y="358680"/>
              <a:ext cx="6342" cy="39539"/>
            </a:xfrm>
            <a:custGeom>
              <a:avLst/>
              <a:gdLst/>
              <a:ahLst/>
              <a:cxnLst/>
              <a:rect l="l" t="t" r="r" b="b"/>
              <a:pathLst>
                <a:path w="383" h="2388" extrusionOk="0">
                  <a:moveTo>
                    <a:pt x="191" y="0"/>
                  </a:moveTo>
                  <a:cubicBezTo>
                    <a:pt x="96" y="0"/>
                    <a:pt x="0" y="64"/>
                    <a:pt x="0" y="191"/>
                  </a:cubicBezTo>
                  <a:lnTo>
                    <a:pt x="0" y="2197"/>
                  </a:lnTo>
                  <a:cubicBezTo>
                    <a:pt x="0" y="2324"/>
                    <a:pt x="96" y="2388"/>
                    <a:pt x="191" y="2388"/>
                  </a:cubicBezTo>
                  <a:cubicBezTo>
                    <a:pt x="287" y="2388"/>
                    <a:pt x="382" y="2324"/>
                    <a:pt x="382" y="2197"/>
                  </a:cubicBezTo>
                  <a:lnTo>
                    <a:pt x="382" y="191"/>
                  </a:lnTo>
                  <a:cubicBezTo>
                    <a:pt x="382" y="64"/>
                    <a:pt x="287"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071397" y="341841"/>
              <a:ext cx="11408" cy="56759"/>
            </a:xfrm>
            <a:custGeom>
              <a:avLst/>
              <a:gdLst/>
              <a:ahLst/>
              <a:cxnLst/>
              <a:rect l="l" t="t" r="r" b="b"/>
              <a:pathLst>
                <a:path w="689" h="3428" extrusionOk="0">
                  <a:moveTo>
                    <a:pt x="398" y="1"/>
                  </a:moveTo>
                  <a:cubicBezTo>
                    <a:pt x="321" y="1"/>
                    <a:pt x="248" y="39"/>
                    <a:pt x="224" y="126"/>
                  </a:cubicBezTo>
                  <a:cubicBezTo>
                    <a:pt x="1" y="1176"/>
                    <a:pt x="33" y="2259"/>
                    <a:pt x="255" y="3277"/>
                  </a:cubicBezTo>
                  <a:cubicBezTo>
                    <a:pt x="281" y="3382"/>
                    <a:pt x="361" y="3427"/>
                    <a:pt x="443" y="3427"/>
                  </a:cubicBezTo>
                  <a:cubicBezTo>
                    <a:pt x="562" y="3427"/>
                    <a:pt x="688" y="3332"/>
                    <a:pt x="669" y="3182"/>
                  </a:cubicBezTo>
                  <a:cubicBezTo>
                    <a:pt x="415" y="2195"/>
                    <a:pt x="415" y="1208"/>
                    <a:pt x="637" y="253"/>
                  </a:cubicBezTo>
                  <a:cubicBezTo>
                    <a:pt x="657" y="97"/>
                    <a:pt x="521"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086149" y="363415"/>
              <a:ext cx="36907" cy="10034"/>
            </a:xfrm>
            <a:custGeom>
              <a:avLst/>
              <a:gdLst/>
              <a:ahLst/>
              <a:cxnLst/>
              <a:rect l="l" t="t" r="r" b="b"/>
              <a:pathLst>
                <a:path w="2229" h="606" extrusionOk="0">
                  <a:moveTo>
                    <a:pt x="2038" y="1"/>
                  </a:moveTo>
                  <a:lnTo>
                    <a:pt x="191" y="192"/>
                  </a:lnTo>
                  <a:cubicBezTo>
                    <a:pt x="64" y="192"/>
                    <a:pt x="0" y="287"/>
                    <a:pt x="0" y="414"/>
                  </a:cubicBezTo>
                  <a:cubicBezTo>
                    <a:pt x="0" y="510"/>
                    <a:pt x="64" y="605"/>
                    <a:pt x="191" y="605"/>
                  </a:cubicBezTo>
                  <a:lnTo>
                    <a:pt x="2038" y="414"/>
                  </a:lnTo>
                  <a:cubicBezTo>
                    <a:pt x="2133" y="414"/>
                    <a:pt x="2229" y="319"/>
                    <a:pt x="2229" y="223"/>
                  </a:cubicBezTo>
                  <a:cubicBezTo>
                    <a:pt x="2229" y="96"/>
                    <a:pt x="2133"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022204" y="331261"/>
              <a:ext cx="46229" cy="58580"/>
            </a:xfrm>
            <a:custGeom>
              <a:avLst/>
              <a:gdLst/>
              <a:ahLst/>
              <a:cxnLst/>
              <a:rect l="l" t="t" r="r" b="b"/>
              <a:pathLst>
                <a:path w="2792" h="3538" extrusionOk="0">
                  <a:moveTo>
                    <a:pt x="2346" y="1"/>
                  </a:moveTo>
                  <a:cubicBezTo>
                    <a:pt x="0" y="63"/>
                    <a:pt x="144" y="3538"/>
                    <a:pt x="2415" y="3538"/>
                  </a:cubicBezTo>
                  <a:cubicBezTo>
                    <a:pt x="2455" y="3538"/>
                    <a:pt x="2496" y="3536"/>
                    <a:pt x="2537" y="3534"/>
                  </a:cubicBezTo>
                  <a:cubicBezTo>
                    <a:pt x="2792" y="3502"/>
                    <a:pt x="2792" y="3120"/>
                    <a:pt x="2537" y="3120"/>
                  </a:cubicBezTo>
                  <a:cubicBezTo>
                    <a:pt x="2457" y="3131"/>
                    <a:pt x="2381" y="3136"/>
                    <a:pt x="2307" y="3136"/>
                  </a:cubicBezTo>
                  <a:cubicBezTo>
                    <a:pt x="561" y="3136"/>
                    <a:pt x="453" y="382"/>
                    <a:pt x="2315" y="382"/>
                  </a:cubicBezTo>
                  <a:cubicBezTo>
                    <a:pt x="2326" y="382"/>
                    <a:pt x="2336" y="382"/>
                    <a:pt x="2346" y="383"/>
                  </a:cubicBezTo>
                  <a:cubicBezTo>
                    <a:pt x="2633" y="383"/>
                    <a:pt x="2633" y="1"/>
                    <a:pt x="2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13"/>
          <p:cNvSpPr/>
          <p:nvPr/>
        </p:nvSpPr>
        <p:spPr>
          <a:xfrm>
            <a:off x="5300738" y="37506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_2">
    <p:spTree>
      <p:nvGrpSpPr>
        <p:cNvPr id="1" name="Shape 516"/>
        <p:cNvGrpSpPr/>
        <p:nvPr/>
      </p:nvGrpSpPr>
      <p:grpSpPr>
        <a:xfrm>
          <a:off x="0" y="0"/>
          <a:ext cx="0" cy="0"/>
          <a:chOff x="0" y="0"/>
          <a:chExt cx="0" cy="0"/>
        </a:xfrm>
      </p:grpSpPr>
      <p:sp>
        <p:nvSpPr>
          <p:cNvPr id="517" name="Google Shape;517;p16"/>
          <p:cNvSpPr/>
          <p:nvPr/>
        </p:nvSpPr>
        <p:spPr>
          <a:xfrm>
            <a:off x="637875" y="3602426"/>
            <a:ext cx="819827" cy="988017"/>
          </a:xfrm>
          <a:custGeom>
            <a:avLst/>
            <a:gdLst/>
            <a:ahLst/>
            <a:cxnLst/>
            <a:rect l="l" t="t" r="r" b="b"/>
            <a:pathLst>
              <a:path w="9177" h="11060" extrusionOk="0">
                <a:moveTo>
                  <a:pt x="1948" y="1"/>
                </a:moveTo>
                <a:cubicBezTo>
                  <a:pt x="1884" y="1"/>
                  <a:pt x="1819" y="15"/>
                  <a:pt x="1756" y="46"/>
                </a:cubicBezTo>
                <a:cubicBezTo>
                  <a:pt x="1440" y="210"/>
                  <a:pt x="1358" y="842"/>
                  <a:pt x="1417" y="1158"/>
                </a:cubicBezTo>
                <a:cubicBezTo>
                  <a:pt x="1417" y="1193"/>
                  <a:pt x="1534" y="1603"/>
                  <a:pt x="1545" y="1603"/>
                </a:cubicBezTo>
                <a:cubicBezTo>
                  <a:pt x="1534" y="1697"/>
                  <a:pt x="1510" y="1814"/>
                  <a:pt x="1499" y="1931"/>
                </a:cubicBezTo>
                <a:cubicBezTo>
                  <a:pt x="1475" y="2141"/>
                  <a:pt x="1452" y="2399"/>
                  <a:pt x="1452" y="2656"/>
                </a:cubicBezTo>
                <a:cubicBezTo>
                  <a:pt x="1440" y="2949"/>
                  <a:pt x="1452" y="3242"/>
                  <a:pt x="1475" y="3534"/>
                </a:cubicBezTo>
                <a:cubicBezTo>
                  <a:pt x="1499" y="3862"/>
                  <a:pt x="1545" y="4190"/>
                  <a:pt x="1639" y="4506"/>
                </a:cubicBezTo>
                <a:lnTo>
                  <a:pt x="1639" y="4517"/>
                </a:lnTo>
                <a:cubicBezTo>
                  <a:pt x="1581" y="4424"/>
                  <a:pt x="1417" y="4178"/>
                  <a:pt x="1393" y="4166"/>
                </a:cubicBezTo>
                <a:cubicBezTo>
                  <a:pt x="1229" y="3963"/>
                  <a:pt x="824" y="3695"/>
                  <a:pt x="503" y="3695"/>
                </a:cubicBezTo>
                <a:cubicBezTo>
                  <a:pt x="436" y="3695"/>
                  <a:pt x="373" y="3707"/>
                  <a:pt x="316" y="3733"/>
                </a:cubicBezTo>
                <a:cubicBezTo>
                  <a:pt x="82" y="3827"/>
                  <a:pt x="0" y="4108"/>
                  <a:pt x="129" y="4330"/>
                </a:cubicBezTo>
                <a:cubicBezTo>
                  <a:pt x="246" y="4517"/>
                  <a:pt x="539" y="4634"/>
                  <a:pt x="773" y="4670"/>
                </a:cubicBezTo>
                <a:cubicBezTo>
                  <a:pt x="798" y="4673"/>
                  <a:pt x="825" y="4674"/>
                  <a:pt x="855" y="4674"/>
                </a:cubicBezTo>
                <a:cubicBezTo>
                  <a:pt x="1134" y="4674"/>
                  <a:pt x="1598" y="4540"/>
                  <a:pt x="1651" y="4529"/>
                </a:cubicBezTo>
                <a:cubicBezTo>
                  <a:pt x="1733" y="4845"/>
                  <a:pt x="1850" y="5161"/>
                  <a:pt x="1990" y="5465"/>
                </a:cubicBezTo>
                <a:cubicBezTo>
                  <a:pt x="2060" y="5641"/>
                  <a:pt x="2142" y="5828"/>
                  <a:pt x="2236" y="6004"/>
                </a:cubicBezTo>
                <a:cubicBezTo>
                  <a:pt x="2177" y="5922"/>
                  <a:pt x="2131" y="5852"/>
                  <a:pt x="2131" y="5852"/>
                </a:cubicBezTo>
                <a:cubicBezTo>
                  <a:pt x="1956" y="5648"/>
                  <a:pt x="1550" y="5381"/>
                  <a:pt x="1229" y="5381"/>
                </a:cubicBezTo>
                <a:cubicBezTo>
                  <a:pt x="1162" y="5381"/>
                  <a:pt x="1099" y="5392"/>
                  <a:pt x="1042" y="5419"/>
                </a:cubicBezTo>
                <a:cubicBezTo>
                  <a:pt x="820" y="5512"/>
                  <a:pt x="726" y="5793"/>
                  <a:pt x="855" y="6016"/>
                </a:cubicBezTo>
                <a:cubicBezTo>
                  <a:pt x="972" y="6238"/>
                  <a:pt x="1265" y="6343"/>
                  <a:pt x="1510" y="6378"/>
                </a:cubicBezTo>
                <a:cubicBezTo>
                  <a:pt x="1538" y="6383"/>
                  <a:pt x="1569" y="6384"/>
                  <a:pt x="1603" y="6384"/>
                </a:cubicBezTo>
                <a:cubicBezTo>
                  <a:pt x="1853" y="6384"/>
                  <a:pt x="2239" y="6281"/>
                  <a:pt x="2353" y="6250"/>
                </a:cubicBezTo>
                <a:cubicBezTo>
                  <a:pt x="2388" y="6320"/>
                  <a:pt x="2412" y="6378"/>
                  <a:pt x="2447" y="6449"/>
                </a:cubicBezTo>
                <a:cubicBezTo>
                  <a:pt x="2610" y="6776"/>
                  <a:pt x="2774" y="7092"/>
                  <a:pt x="2927" y="7408"/>
                </a:cubicBezTo>
                <a:cubicBezTo>
                  <a:pt x="2973" y="7525"/>
                  <a:pt x="3032" y="7642"/>
                  <a:pt x="3067" y="7748"/>
                </a:cubicBezTo>
                <a:cubicBezTo>
                  <a:pt x="3032" y="7689"/>
                  <a:pt x="2985" y="7631"/>
                  <a:pt x="2985" y="7619"/>
                </a:cubicBezTo>
                <a:cubicBezTo>
                  <a:pt x="2810" y="7424"/>
                  <a:pt x="2400" y="7149"/>
                  <a:pt x="2079" y="7149"/>
                </a:cubicBezTo>
                <a:cubicBezTo>
                  <a:pt x="2013" y="7149"/>
                  <a:pt x="1952" y="7160"/>
                  <a:pt x="1897" y="7186"/>
                </a:cubicBezTo>
                <a:cubicBezTo>
                  <a:pt x="1674" y="7291"/>
                  <a:pt x="1581" y="7572"/>
                  <a:pt x="1709" y="7783"/>
                </a:cubicBezTo>
                <a:cubicBezTo>
                  <a:pt x="1838" y="8005"/>
                  <a:pt x="2119" y="8111"/>
                  <a:pt x="2365" y="8146"/>
                </a:cubicBezTo>
                <a:cubicBezTo>
                  <a:pt x="2395" y="8150"/>
                  <a:pt x="2428" y="8152"/>
                  <a:pt x="2463" y="8152"/>
                </a:cubicBezTo>
                <a:cubicBezTo>
                  <a:pt x="2705" y="8152"/>
                  <a:pt x="3051" y="8059"/>
                  <a:pt x="3184" y="8029"/>
                </a:cubicBezTo>
                <a:cubicBezTo>
                  <a:pt x="3231" y="8146"/>
                  <a:pt x="3278" y="8263"/>
                  <a:pt x="3313" y="8368"/>
                </a:cubicBezTo>
                <a:cubicBezTo>
                  <a:pt x="3336" y="8450"/>
                  <a:pt x="3371" y="8532"/>
                  <a:pt x="3395" y="8614"/>
                </a:cubicBezTo>
                <a:cubicBezTo>
                  <a:pt x="3406" y="8696"/>
                  <a:pt x="3430" y="8766"/>
                  <a:pt x="3453" y="8848"/>
                </a:cubicBezTo>
                <a:cubicBezTo>
                  <a:pt x="3488" y="9000"/>
                  <a:pt x="3535" y="9152"/>
                  <a:pt x="3559" y="9304"/>
                </a:cubicBezTo>
                <a:cubicBezTo>
                  <a:pt x="3582" y="9410"/>
                  <a:pt x="3605" y="9503"/>
                  <a:pt x="3629" y="9609"/>
                </a:cubicBezTo>
                <a:cubicBezTo>
                  <a:pt x="3570" y="9492"/>
                  <a:pt x="3465" y="9281"/>
                  <a:pt x="3453" y="9258"/>
                </a:cubicBezTo>
                <a:cubicBezTo>
                  <a:pt x="3305" y="9014"/>
                  <a:pt x="2890" y="8647"/>
                  <a:pt x="2561" y="8647"/>
                </a:cubicBezTo>
                <a:cubicBezTo>
                  <a:pt x="2526" y="8647"/>
                  <a:pt x="2491" y="8652"/>
                  <a:pt x="2458" y="8661"/>
                </a:cubicBezTo>
                <a:cubicBezTo>
                  <a:pt x="2213" y="8731"/>
                  <a:pt x="2084" y="8988"/>
                  <a:pt x="2177" y="9222"/>
                </a:cubicBezTo>
                <a:cubicBezTo>
                  <a:pt x="2271" y="9457"/>
                  <a:pt x="2540" y="9609"/>
                  <a:pt x="2763" y="9679"/>
                </a:cubicBezTo>
                <a:cubicBezTo>
                  <a:pt x="2841" y="9702"/>
                  <a:pt x="2956" y="9710"/>
                  <a:pt x="3079" y="9710"/>
                </a:cubicBezTo>
                <a:cubicBezTo>
                  <a:pt x="3323" y="9710"/>
                  <a:pt x="3594" y="9679"/>
                  <a:pt x="3640" y="9679"/>
                </a:cubicBezTo>
                <a:cubicBezTo>
                  <a:pt x="3676" y="9843"/>
                  <a:pt x="3711" y="10007"/>
                  <a:pt x="3734" y="10159"/>
                </a:cubicBezTo>
                <a:cubicBezTo>
                  <a:pt x="3793" y="10498"/>
                  <a:pt x="3839" y="10803"/>
                  <a:pt x="3875" y="11060"/>
                </a:cubicBezTo>
                <a:lnTo>
                  <a:pt x="4109" y="11060"/>
                </a:lnTo>
                <a:cubicBezTo>
                  <a:pt x="4062" y="10791"/>
                  <a:pt x="4015" y="10475"/>
                  <a:pt x="3945" y="10124"/>
                </a:cubicBezTo>
                <a:cubicBezTo>
                  <a:pt x="3910" y="9948"/>
                  <a:pt x="3875" y="9773"/>
                  <a:pt x="3828" y="9585"/>
                </a:cubicBezTo>
                <a:cubicBezTo>
                  <a:pt x="3992" y="9527"/>
                  <a:pt x="4155" y="9445"/>
                  <a:pt x="4319" y="9363"/>
                </a:cubicBezTo>
                <a:cubicBezTo>
                  <a:pt x="4530" y="9550"/>
                  <a:pt x="4776" y="9702"/>
                  <a:pt x="5022" y="9819"/>
                </a:cubicBezTo>
                <a:cubicBezTo>
                  <a:pt x="4963" y="9972"/>
                  <a:pt x="4904" y="10124"/>
                  <a:pt x="4834" y="10264"/>
                </a:cubicBezTo>
                <a:cubicBezTo>
                  <a:pt x="4706" y="10557"/>
                  <a:pt x="4588" y="10826"/>
                  <a:pt x="4483" y="11060"/>
                </a:cubicBezTo>
                <a:lnTo>
                  <a:pt x="4729" y="11060"/>
                </a:lnTo>
                <a:cubicBezTo>
                  <a:pt x="4823" y="10849"/>
                  <a:pt x="4928" y="10615"/>
                  <a:pt x="5033" y="10346"/>
                </a:cubicBezTo>
                <a:cubicBezTo>
                  <a:pt x="5103" y="10194"/>
                  <a:pt x="5162" y="10018"/>
                  <a:pt x="5232" y="9843"/>
                </a:cubicBezTo>
                <a:cubicBezTo>
                  <a:pt x="5289" y="9852"/>
                  <a:pt x="5653" y="9929"/>
                  <a:pt x="5929" y="9929"/>
                </a:cubicBezTo>
                <a:cubicBezTo>
                  <a:pt x="5997" y="9929"/>
                  <a:pt x="6059" y="9925"/>
                  <a:pt x="6110" y="9913"/>
                </a:cubicBezTo>
                <a:cubicBezTo>
                  <a:pt x="6344" y="9866"/>
                  <a:pt x="6625" y="9726"/>
                  <a:pt x="6730" y="9503"/>
                </a:cubicBezTo>
                <a:cubicBezTo>
                  <a:pt x="6836" y="9269"/>
                  <a:pt x="6730" y="9000"/>
                  <a:pt x="6496" y="8918"/>
                </a:cubicBezTo>
                <a:cubicBezTo>
                  <a:pt x="6453" y="8903"/>
                  <a:pt x="6408" y="8897"/>
                  <a:pt x="6360" y="8897"/>
                </a:cubicBezTo>
                <a:cubicBezTo>
                  <a:pt x="6032" y="8897"/>
                  <a:pt x="5618" y="9220"/>
                  <a:pt x="5455" y="9445"/>
                </a:cubicBezTo>
                <a:cubicBezTo>
                  <a:pt x="5443" y="9457"/>
                  <a:pt x="5338" y="9632"/>
                  <a:pt x="5267" y="9749"/>
                </a:cubicBezTo>
                <a:lnTo>
                  <a:pt x="5349" y="9527"/>
                </a:lnTo>
                <a:cubicBezTo>
                  <a:pt x="5408" y="9386"/>
                  <a:pt x="5455" y="9234"/>
                  <a:pt x="5513" y="9070"/>
                </a:cubicBezTo>
                <a:cubicBezTo>
                  <a:pt x="5537" y="9000"/>
                  <a:pt x="5560" y="8918"/>
                  <a:pt x="5583" y="8836"/>
                </a:cubicBezTo>
                <a:cubicBezTo>
                  <a:pt x="5607" y="8754"/>
                  <a:pt x="5618" y="8672"/>
                  <a:pt x="5642" y="8590"/>
                </a:cubicBezTo>
                <a:cubicBezTo>
                  <a:pt x="5689" y="8403"/>
                  <a:pt x="5724" y="8204"/>
                  <a:pt x="5759" y="8005"/>
                </a:cubicBezTo>
                <a:cubicBezTo>
                  <a:pt x="5879" y="8049"/>
                  <a:pt x="6285" y="8195"/>
                  <a:pt x="6539" y="8195"/>
                </a:cubicBezTo>
                <a:cubicBezTo>
                  <a:pt x="6556" y="8195"/>
                  <a:pt x="6574" y="8194"/>
                  <a:pt x="6590" y="8192"/>
                </a:cubicBezTo>
                <a:cubicBezTo>
                  <a:pt x="6836" y="8181"/>
                  <a:pt x="7128" y="8087"/>
                  <a:pt x="7257" y="7876"/>
                </a:cubicBezTo>
                <a:cubicBezTo>
                  <a:pt x="7409" y="7678"/>
                  <a:pt x="7339" y="7385"/>
                  <a:pt x="7117" y="7268"/>
                </a:cubicBezTo>
                <a:cubicBezTo>
                  <a:pt x="7054" y="7235"/>
                  <a:pt x="6981" y="7221"/>
                  <a:pt x="6903" y="7221"/>
                </a:cubicBezTo>
                <a:cubicBezTo>
                  <a:pt x="6587" y="7221"/>
                  <a:pt x="6183" y="7452"/>
                  <a:pt x="6005" y="7631"/>
                </a:cubicBezTo>
                <a:cubicBezTo>
                  <a:pt x="5993" y="7642"/>
                  <a:pt x="5841" y="7830"/>
                  <a:pt x="5771" y="7923"/>
                </a:cubicBezTo>
                <a:cubicBezTo>
                  <a:pt x="5794" y="7806"/>
                  <a:pt x="5806" y="7678"/>
                  <a:pt x="5817" y="7560"/>
                </a:cubicBezTo>
                <a:cubicBezTo>
                  <a:pt x="5864" y="7209"/>
                  <a:pt x="5899" y="6847"/>
                  <a:pt x="5934" y="6484"/>
                </a:cubicBezTo>
                <a:cubicBezTo>
                  <a:pt x="5946" y="6378"/>
                  <a:pt x="5958" y="6273"/>
                  <a:pt x="5970" y="6156"/>
                </a:cubicBezTo>
                <a:cubicBezTo>
                  <a:pt x="6014" y="6178"/>
                  <a:pt x="6497" y="6357"/>
                  <a:pt x="6777" y="6357"/>
                </a:cubicBezTo>
                <a:cubicBezTo>
                  <a:pt x="6793" y="6357"/>
                  <a:pt x="6809" y="6356"/>
                  <a:pt x="6824" y="6355"/>
                </a:cubicBezTo>
                <a:cubicBezTo>
                  <a:pt x="7058" y="6343"/>
                  <a:pt x="7362" y="6261"/>
                  <a:pt x="7503" y="6051"/>
                </a:cubicBezTo>
                <a:cubicBezTo>
                  <a:pt x="7643" y="5840"/>
                  <a:pt x="7573" y="5547"/>
                  <a:pt x="7351" y="5430"/>
                </a:cubicBezTo>
                <a:cubicBezTo>
                  <a:pt x="7288" y="5398"/>
                  <a:pt x="7215" y="5384"/>
                  <a:pt x="7137" y="5384"/>
                </a:cubicBezTo>
                <a:cubicBezTo>
                  <a:pt x="6821" y="5384"/>
                  <a:pt x="6417" y="5615"/>
                  <a:pt x="6239" y="5793"/>
                </a:cubicBezTo>
                <a:cubicBezTo>
                  <a:pt x="6227" y="5817"/>
                  <a:pt x="6016" y="6074"/>
                  <a:pt x="5970" y="6144"/>
                </a:cubicBezTo>
                <a:cubicBezTo>
                  <a:pt x="5993" y="5898"/>
                  <a:pt x="6016" y="5653"/>
                  <a:pt x="6051" y="5419"/>
                </a:cubicBezTo>
                <a:cubicBezTo>
                  <a:pt x="6110" y="5103"/>
                  <a:pt x="6169" y="4787"/>
                  <a:pt x="6262" y="4482"/>
                </a:cubicBezTo>
                <a:cubicBezTo>
                  <a:pt x="6284" y="4482"/>
                  <a:pt x="6793" y="4683"/>
                  <a:pt x="7084" y="4683"/>
                </a:cubicBezTo>
                <a:cubicBezTo>
                  <a:pt x="7099" y="4683"/>
                  <a:pt x="7114" y="4682"/>
                  <a:pt x="7128" y="4681"/>
                </a:cubicBezTo>
                <a:cubicBezTo>
                  <a:pt x="7362" y="4670"/>
                  <a:pt x="7655" y="4576"/>
                  <a:pt x="7795" y="4365"/>
                </a:cubicBezTo>
                <a:cubicBezTo>
                  <a:pt x="7936" y="4166"/>
                  <a:pt x="7877" y="3874"/>
                  <a:pt x="7655" y="3757"/>
                </a:cubicBezTo>
                <a:cubicBezTo>
                  <a:pt x="7590" y="3724"/>
                  <a:pt x="7516" y="3710"/>
                  <a:pt x="7437" y="3710"/>
                </a:cubicBezTo>
                <a:cubicBezTo>
                  <a:pt x="7118" y="3710"/>
                  <a:pt x="6721" y="3941"/>
                  <a:pt x="6543" y="4119"/>
                </a:cubicBezTo>
                <a:cubicBezTo>
                  <a:pt x="6520" y="4131"/>
                  <a:pt x="6297" y="4412"/>
                  <a:pt x="6262" y="4471"/>
                </a:cubicBezTo>
                <a:cubicBezTo>
                  <a:pt x="6262" y="4447"/>
                  <a:pt x="6274" y="4435"/>
                  <a:pt x="6274" y="4412"/>
                </a:cubicBezTo>
                <a:cubicBezTo>
                  <a:pt x="6367" y="4108"/>
                  <a:pt x="6496" y="3803"/>
                  <a:pt x="6648" y="3523"/>
                </a:cubicBezTo>
                <a:cubicBezTo>
                  <a:pt x="6730" y="3359"/>
                  <a:pt x="6812" y="3218"/>
                  <a:pt x="6906" y="3078"/>
                </a:cubicBezTo>
                <a:cubicBezTo>
                  <a:pt x="7000" y="3125"/>
                  <a:pt x="7468" y="3347"/>
                  <a:pt x="7713" y="3370"/>
                </a:cubicBezTo>
                <a:cubicBezTo>
                  <a:pt x="7734" y="3371"/>
                  <a:pt x="7755" y="3372"/>
                  <a:pt x="7776" y="3372"/>
                </a:cubicBezTo>
                <a:cubicBezTo>
                  <a:pt x="8017" y="3372"/>
                  <a:pt x="8277" y="3308"/>
                  <a:pt x="8427" y="3125"/>
                </a:cubicBezTo>
                <a:cubicBezTo>
                  <a:pt x="8591" y="2937"/>
                  <a:pt x="8556" y="2645"/>
                  <a:pt x="8345" y="2504"/>
                </a:cubicBezTo>
                <a:cubicBezTo>
                  <a:pt x="8267" y="2451"/>
                  <a:pt x="8166" y="2429"/>
                  <a:pt x="8056" y="2429"/>
                </a:cubicBezTo>
                <a:cubicBezTo>
                  <a:pt x="7757" y="2429"/>
                  <a:pt x="7387" y="2593"/>
                  <a:pt x="7198" y="2738"/>
                </a:cubicBezTo>
                <a:cubicBezTo>
                  <a:pt x="7187" y="2750"/>
                  <a:pt x="7058" y="2879"/>
                  <a:pt x="6976" y="2972"/>
                </a:cubicBezTo>
                <a:cubicBezTo>
                  <a:pt x="7011" y="2902"/>
                  <a:pt x="7058" y="2844"/>
                  <a:pt x="7093" y="2774"/>
                </a:cubicBezTo>
                <a:cubicBezTo>
                  <a:pt x="7245" y="2551"/>
                  <a:pt x="7386" y="2352"/>
                  <a:pt x="7538" y="2188"/>
                </a:cubicBezTo>
                <a:cubicBezTo>
                  <a:pt x="7608" y="2083"/>
                  <a:pt x="7678" y="2001"/>
                  <a:pt x="7749" y="1919"/>
                </a:cubicBezTo>
                <a:cubicBezTo>
                  <a:pt x="7877" y="1919"/>
                  <a:pt x="8381" y="1896"/>
                  <a:pt x="8603" y="1802"/>
                </a:cubicBezTo>
                <a:cubicBezTo>
                  <a:pt x="8825" y="1697"/>
                  <a:pt x="9059" y="1509"/>
                  <a:pt x="9118" y="1264"/>
                </a:cubicBezTo>
                <a:cubicBezTo>
                  <a:pt x="9176" y="1018"/>
                  <a:pt x="9013" y="772"/>
                  <a:pt x="8767" y="737"/>
                </a:cubicBezTo>
                <a:cubicBezTo>
                  <a:pt x="8754" y="736"/>
                  <a:pt x="8742" y="735"/>
                  <a:pt x="8729" y="735"/>
                </a:cubicBezTo>
                <a:cubicBezTo>
                  <a:pt x="8376" y="735"/>
                  <a:pt x="7978" y="1203"/>
                  <a:pt x="7854" y="1486"/>
                </a:cubicBezTo>
                <a:cubicBezTo>
                  <a:pt x="7842" y="1509"/>
                  <a:pt x="7713" y="1919"/>
                  <a:pt x="7725" y="1919"/>
                </a:cubicBezTo>
                <a:cubicBezTo>
                  <a:pt x="7667" y="2001"/>
                  <a:pt x="7585" y="2083"/>
                  <a:pt x="7514" y="2165"/>
                </a:cubicBezTo>
                <a:cubicBezTo>
                  <a:pt x="7374" y="2340"/>
                  <a:pt x="7222" y="2539"/>
                  <a:pt x="7070" y="2750"/>
                </a:cubicBezTo>
                <a:cubicBezTo>
                  <a:pt x="6894" y="2996"/>
                  <a:pt x="6742" y="3242"/>
                  <a:pt x="6602" y="3499"/>
                </a:cubicBezTo>
                <a:cubicBezTo>
                  <a:pt x="6438" y="3780"/>
                  <a:pt x="6309" y="4084"/>
                  <a:pt x="6204" y="4389"/>
                </a:cubicBezTo>
                <a:lnTo>
                  <a:pt x="6204" y="3979"/>
                </a:lnTo>
                <a:cubicBezTo>
                  <a:pt x="6157" y="3663"/>
                  <a:pt x="5899" y="3078"/>
                  <a:pt x="5548" y="3019"/>
                </a:cubicBezTo>
                <a:cubicBezTo>
                  <a:pt x="5523" y="3014"/>
                  <a:pt x="5497" y="3012"/>
                  <a:pt x="5472" y="3012"/>
                </a:cubicBezTo>
                <a:cubicBezTo>
                  <a:pt x="5256" y="3012"/>
                  <a:pt x="5067" y="3186"/>
                  <a:pt x="5057" y="3417"/>
                </a:cubicBezTo>
                <a:cubicBezTo>
                  <a:pt x="5033" y="3663"/>
                  <a:pt x="5221" y="3921"/>
                  <a:pt x="5396" y="4073"/>
                </a:cubicBezTo>
                <a:cubicBezTo>
                  <a:pt x="5595" y="4248"/>
                  <a:pt x="6157" y="4424"/>
                  <a:pt x="6204" y="4435"/>
                </a:cubicBezTo>
                <a:cubicBezTo>
                  <a:pt x="6098" y="4763"/>
                  <a:pt x="6016" y="5079"/>
                  <a:pt x="5970" y="5407"/>
                </a:cubicBezTo>
                <a:cubicBezTo>
                  <a:pt x="5934" y="5606"/>
                  <a:pt x="5899" y="5793"/>
                  <a:pt x="5876" y="5992"/>
                </a:cubicBezTo>
                <a:lnTo>
                  <a:pt x="5876" y="5817"/>
                </a:lnTo>
                <a:cubicBezTo>
                  <a:pt x="5829" y="5501"/>
                  <a:pt x="5572" y="4915"/>
                  <a:pt x="5221" y="4845"/>
                </a:cubicBezTo>
                <a:cubicBezTo>
                  <a:pt x="5200" y="4842"/>
                  <a:pt x="5181" y="4841"/>
                  <a:pt x="5161" y="4841"/>
                </a:cubicBezTo>
                <a:cubicBezTo>
                  <a:pt x="4938" y="4841"/>
                  <a:pt x="4740" y="5017"/>
                  <a:pt x="4729" y="5243"/>
                </a:cubicBezTo>
                <a:cubicBezTo>
                  <a:pt x="4706" y="5501"/>
                  <a:pt x="4893" y="5746"/>
                  <a:pt x="5068" y="5910"/>
                </a:cubicBezTo>
                <a:cubicBezTo>
                  <a:pt x="5244" y="6062"/>
                  <a:pt x="5724" y="6226"/>
                  <a:pt x="5841" y="6261"/>
                </a:cubicBezTo>
                <a:cubicBezTo>
                  <a:pt x="5841" y="6343"/>
                  <a:pt x="5829" y="6413"/>
                  <a:pt x="5817" y="6484"/>
                </a:cubicBezTo>
                <a:cubicBezTo>
                  <a:pt x="5771" y="6847"/>
                  <a:pt x="5735" y="7209"/>
                  <a:pt x="5689" y="7549"/>
                </a:cubicBezTo>
                <a:cubicBezTo>
                  <a:pt x="5665" y="7678"/>
                  <a:pt x="5642" y="7795"/>
                  <a:pt x="5618" y="7923"/>
                </a:cubicBezTo>
                <a:lnTo>
                  <a:pt x="5618" y="7759"/>
                </a:lnTo>
                <a:cubicBezTo>
                  <a:pt x="5583" y="7443"/>
                  <a:pt x="5314" y="6858"/>
                  <a:pt x="4963" y="6788"/>
                </a:cubicBezTo>
                <a:cubicBezTo>
                  <a:pt x="4943" y="6785"/>
                  <a:pt x="4923" y="6784"/>
                  <a:pt x="4904" y="6784"/>
                </a:cubicBezTo>
                <a:cubicBezTo>
                  <a:pt x="4682" y="6784"/>
                  <a:pt x="4493" y="6960"/>
                  <a:pt x="4471" y="7186"/>
                </a:cubicBezTo>
                <a:cubicBezTo>
                  <a:pt x="4460" y="7443"/>
                  <a:pt x="4635" y="7689"/>
                  <a:pt x="4811" y="7853"/>
                </a:cubicBezTo>
                <a:cubicBezTo>
                  <a:pt x="4998" y="8005"/>
                  <a:pt x="5419" y="8157"/>
                  <a:pt x="5572" y="8204"/>
                </a:cubicBezTo>
                <a:cubicBezTo>
                  <a:pt x="5548" y="8321"/>
                  <a:pt x="5513" y="8450"/>
                  <a:pt x="5490" y="8567"/>
                </a:cubicBezTo>
                <a:cubicBezTo>
                  <a:pt x="5466" y="8649"/>
                  <a:pt x="5443" y="8719"/>
                  <a:pt x="5419" y="8801"/>
                </a:cubicBezTo>
                <a:cubicBezTo>
                  <a:pt x="5396" y="8883"/>
                  <a:pt x="5373" y="8965"/>
                  <a:pt x="5349" y="9035"/>
                </a:cubicBezTo>
                <a:cubicBezTo>
                  <a:pt x="5291" y="9187"/>
                  <a:pt x="5232" y="9328"/>
                  <a:pt x="5185" y="9480"/>
                </a:cubicBezTo>
                <a:cubicBezTo>
                  <a:pt x="5139" y="9574"/>
                  <a:pt x="5103" y="9667"/>
                  <a:pt x="5068" y="9773"/>
                </a:cubicBezTo>
                <a:cubicBezTo>
                  <a:pt x="5080" y="9644"/>
                  <a:pt x="5115" y="9410"/>
                  <a:pt x="5115" y="9386"/>
                </a:cubicBezTo>
                <a:cubicBezTo>
                  <a:pt x="5115" y="9105"/>
                  <a:pt x="5045" y="8836"/>
                  <a:pt x="4904" y="8590"/>
                </a:cubicBezTo>
                <a:cubicBezTo>
                  <a:pt x="4904" y="8555"/>
                  <a:pt x="4904" y="8532"/>
                  <a:pt x="4904" y="8497"/>
                </a:cubicBezTo>
                <a:cubicBezTo>
                  <a:pt x="4874" y="8283"/>
                  <a:pt x="4684" y="8123"/>
                  <a:pt x="4474" y="8123"/>
                </a:cubicBezTo>
                <a:cubicBezTo>
                  <a:pt x="4442" y="8123"/>
                  <a:pt x="4410" y="8126"/>
                  <a:pt x="4378" y="8134"/>
                </a:cubicBezTo>
                <a:cubicBezTo>
                  <a:pt x="4038" y="8228"/>
                  <a:pt x="3816" y="8836"/>
                  <a:pt x="3793" y="9152"/>
                </a:cubicBezTo>
                <a:cubicBezTo>
                  <a:pt x="3793" y="9176"/>
                  <a:pt x="3804" y="9375"/>
                  <a:pt x="3816" y="9503"/>
                </a:cubicBezTo>
                <a:cubicBezTo>
                  <a:pt x="3804" y="9433"/>
                  <a:pt x="3781" y="9363"/>
                  <a:pt x="3769" y="9281"/>
                </a:cubicBezTo>
                <a:cubicBezTo>
                  <a:pt x="3734" y="9141"/>
                  <a:pt x="3687" y="8977"/>
                  <a:pt x="3652" y="8813"/>
                </a:cubicBezTo>
                <a:cubicBezTo>
                  <a:pt x="3629" y="8731"/>
                  <a:pt x="3605" y="8661"/>
                  <a:pt x="3570" y="8579"/>
                </a:cubicBezTo>
                <a:cubicBezTo>
                  <a:pt x="3547" y="8497"/>
                  <a:pt x="3523" y="8415"/>
                  <a:pt x="3488" y="8333"/>
                </a:cubicBezTo>
                <a:cubicBezTo>
                  <a:pt x="3418" y="8146"/>
                  <a:pt x="3348" y="7970"/>
                  <a:pt x="3266" y="7783"/>
                </a:cubicBezTo>
                <a:cubicBezTo>
                  <a:pt x="3395" y="7748"/>
                  <a:pt x="3875" y="7631"/>
                  <a:pt x="4062" y="7490"/>
                </a:cubicBezTo>
                <a:cubicBezTo>
                  <a:pt x="4249" y="7338"/>
                  <a:pt x="4448" y="7104"/>
                  <a:pt x="4448" y="6858"/>
                </a:cubicBezTo>
                <a:cubicBezTo>
                  <a:pt x="4459" y="6614"/>
                  <a:pt x="4259" y="6412"/>
                  <a:pt x="4029" y="6412"/>
                </a:cubicBezTo>
                <a:cubicBezTo>
                  <a:pt x="4017" y="6412"/>
                  <a:pt x="4004" y="6412"/>
                  <a:pt x="3992" y="6413"/>
                </a:cubicBezTo>
                <a:cubicBezTo>
                  <a:pt x="3640" y="6449"/>
                  <a:pt x="3324" y="7022"/>
                  <a:pt x="3254" y="7326"/>
                </a:cubicBezTo>
                <a:cubicBezTo>
                  <a:pt x="3254" y="7350"/>
                  <a:pt x="3231" y="7584"/>
                  <a:pt x="3231" y="7701"/>
                </a:cubicBezTo>
                <a:cubicBezTo>
                  <a:pt x="3172" y="7596"/>
                  <a:pt x="3125" y="7479"/>
                  <a:pt x="3067" y="7373"/>
                </a:cubicBezTo>
                <a:cubicBezTo>
                  <a:pt x="2915" y="7057"/>
                  <a:pt x="2739" y="6729"/>
                  <a:pt x="2575" y="6413"/>
                </a:cubicBezTo>
                <a:lnTo>
                  <a:pt x="2423" y="6121"/>
                </a:lnTo>
                <a:cubicBezTo>
                  <a:pt x="2470" y="6109"/>
                  <a:pt x="3044" y="5980"/>
                  <a:pt x="3254" y="5817"/>
                </a:cubicBezTo>
                <a:cubicBezTo>
                  <a:pt x="3441" y="5676"/>
                  <a:pt x="3640" y="5442"/>
                  <a:pt x="3640" y="5185"/>
                </a:cubicBezTo>
                <a:cubicBezTo>
                  <a:pt x="3652" y="4941"/>
                  <a:pt x="3453" y="4750"/>
                  <a:pt x="3223" y="4750"/>
                </a:cubicBezTo>
                <a:cubicBezTo>
                  <a:pt x="3210" y="4750"/>
                  <a:pt x="3197" y="4750"/>
                  <a:pt x="3184" y="4751"/>
                </a:cubicBezTo>
                <a:cubicBezTo>
                  <a:pt x="2833" y="4787"/>
                  <a:pt x="2517" y="5348"/>
                  <a:pt x="2447" y="5664"/>
                </a:cubicBezTo>
                <a:cubicBezTo>
                  <a:pt x="2447" y="5688"/>
                  <a:pt x="2412" y="6016"/>
                  <a:pt x="2412" y="6097"/>
                </a:cubicBezTo>
                <a:cubicBezTo>
                  <a:pt x="2306" y="5887"/>
                  <a:pt x="2189" y="5676"/>
                  <a:pt x="2096" y="5454"/>
                </a:cubicBezTo>
                <a:cubicBezTo>
                  <a:pt x="1955" y="5161"/>
                  <a:pt x="1838" y="4857"/>
                  <a:pt x="1744" y="4553"/>
                </a:cubicBezTo>
                <a:cubicBezTo>
                  <a:pt x="1768" y="4553"/>
                  <a:pt x="2353" y="4412"/>
                  <a:pt x="2575" y="4248"/>
                </a:cubicBezTo>
                <a:cubicBezTo>
                  <a:pt x="2763" y="4096"/>
                  <a:pt x="2962" y="3862"/>
                  <a:pt x="2962" y="3616"/>
                </a:cubicBezTo>
                <a:cubicBezTo>
                  <a:pt x="2973" y="3366"/>
                  <a:pt x="2763" y="3171"/>
                  <a:pt x="2526" y="3171"/>
                </a:cubicBezTo>
                <a:cubicBezTo>
                  <a:pt x="2519" y="3171"/>
                  <a:pt x="2512" y="3171"/>
                  <a:pt x="2505" y="3171"/>
                </a:cubicBezTo>
                <a:cubicBezTo>
                  <a:pt x="2154" y="3218"/>
                  <a:pt x="1838" y="3780"/>
                  <a:pt x="1768" y="4096"/>
                </a:cubicBezTo>
                <a:cubicBezTo>
                  <a:pt x="1768" y="4119"/>
                  <a:pt x="1733" y="4471"/>
                  <a:pt x="1733" y="4529"/>
                </a:cubicBezTo>
                <a:cubicBezTo>
                  <a:pt x="1733" y="4517"/>
                  <a:pt x="1721" y="4494"/>
                  <a:pt x="1721" y="4471"/>
                </a:cubicBezTo>
                <a:cubicBezTo>
                  <a:pt x="1627" y="4166"/>
                  <a:pt x="1569" y="3850"/>
                  <a:pt x="1534" y="3523"/>
                </a:cubicBezTo>
                <a:cubicBezTo>
                  <a:pt x="1510" y="3347"/>
                  <a:pt x="1510" y="3183"/>
                  <a:pt x="1499" y="3008"/>
                </a:cubicBezTo>
                <a:cubicBezTo>
                  <a:pt x="1616" y="2996"/>
                  <a:pt x="2131" y="2926"/>
                  <a:pt x="2341" y="2797"/>
                </a:cubicBezTo>
                <a:cubicBezTo>
                  <a:pt x="2552" y="2668"/>
                  <a:pt x="2774" y="2469"/>
                  <a:pt x="2798" y="2212"/>
                </a:cubicBezTo>
                <a:cubicBezTo>
                  <a:pt x="2833" y="1966"/>
                  <a:pt x="2634" y="1744"/>
                  <a:pt x="2388" y="1732"/>
                </a:cubicBezTo>
                <a:cubicBezTo>
                  <a:pt x="2037" y="1732"/>
                  <a:pt x="1662" y="2259"/>
                  <a:pt x="1569" y="2563"/>
                </a:cubicBezTo>
                <a:cubicBezTo>
                  <a:pt x="1569" y="2586"/>
                  <a:pt x="1522" y="2750"/>
                  <a:pt x="1499" y="2879"/>
                </a:cubicBezTo>
                <a:lnTo>
                  <a:pt x="1499" y="2656"/>
                </a:lnTo>
                <a:cubicBezTo>
                  <a:pt x="1499" y="2387"/>
                  <a:pt x="1510" y="2141"/>
                  <a:pt x="1534" y="1931"/>
                </a:cubicBezTo>
                <a:cubicBezTo>
                  <a:pt x="1545" y="1802"/>
                  <a:pt x="1557" y="1685"/>
                  <a:pt x="1569" y="1580"/>
                </a:cubicBezTo>
                <a:cubicBezTo>
                  <a:pt x="1674" y="1509"/>
                  <a:pt x="2084" y="1229"/>
                  <a:pt x="2213" y="1018"/>
                </a:cubicBezTo>
                <a:cubicBezTo>
                  <a:pt x="2341" y="807"/>
                  <a:pt x="2435" y="515"/>
                  <a:pt x="2341" y="281"/>
                </a:cubicBezTo>
                <a:cubicBezTo>
                  <a:pt x="2281" y="109"/>
                  <a:pt x="2121" y="1"/>
                  <a:pt x="1948"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854500" y="-1128600"/>
            <a:ext cx="7435200" cy="741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txBox="1">
            <a:spLocks noGrp="1"/>
          </p:cNvSpPr>
          <p:nvPr>
            <p:ph type="title"/>
          </p:nvPr>
        </p:nvSpPr>
        <p:spPr>
          <a:xfrm>
            <a:off x="1772850" y="531600"/>
            <a:ext cx="55983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16"/>
          <p:cNvSpPr/>
          <p:nvPr/>
        </p:nvSpPr>
        <p:spPr>
          <a:xfrm>
            <a:off x="141648" y="3059000"/>
            <a:ext cx="135600" cy="13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1009525" y="56641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318913" y="1582237"/>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7879441" y="3856150"/>
            <a:ext cx="626873" cy="755788"/>
          </a:xfrm>
          <a:custGeom>
            <a:avLst/>
            <a:gdLst/>
            <a:ahLst/>
            <a:cxnLst/>
            <a:rect l="l" t="t" r="r" b="b"/>
            <a:pathLst>
              <a:path w="15357" h="18514" extrusionOk="0">
                <a:moveTo>
                  <a:pt x="3248" y="0"/>
                </a:moveTo>
                <a:cubicBezTo>
                  <a:pt x="3146" y="0"/>
                  <a:pt x="3040" y="22"/>
                  <a:pt x="2939" y="68"/>
                </a:cubicBezTo>
                <a:cubicBezTo>
                  <a:pt x="2412" y="349"/>
                  <a:pt x="2271" y="1414"/>
                  <a:pt x="2353" y="1941"/>
                </a:cubicBezTo>
                <a:cubicBezTo>
                  <a:pt x="2353" y="1987"/>
                  <a:pt x="2561" y="2667"/>
                  <a:pt x="2575" y="2667"/>
                </a:cubicBezTo>
                <a:cubicBezTo>
                  <a:pt x="2576" y="2667"/>
                  <a:pt x="2576" y="2666"/>
                  <a:pt x="2576" y="2666"/>
                </a:cubicBezTo>
                <a:lnTo>
                  <a:pt x="2587" y="2666"/>
                </a:lnTo>
                <a:cubicBezTo>
                  <a:pt x="2564" y="2842"/>
                  <a:pt x="2541" y="3017"/>
                  <a:pt x="2517" y="3216"/>
                </a:cubicBezTo>
                <a:cubicBezTo>
                  <a:pt x="2482" y="3579"/>
                  <a:pt x="2447" y="4001"/>
                  <a:pt x="2435" y="4445"/>
                </a:cubicBezTo>
                <a:cubicBezTo>
                  <a:pt x="2412" y="4937"/>
                  <a:pt x="2424" y="5429"/>
                  <a:pt x="2470" y="5908"/>
                </a:cubicBezTo>
                <a:cubicBezTo>
                  <a:pt x="2506" y="6458"/>
                  <a:pt x="2599" y="6997"/>
                  <a:pt x="2740" y="7524"/>
                </a:cubicBezTo>
                <a:cubicBezTo>
                  <a:pt x="2740" y="7524"/>
                  <a:pt x="2740" y="7535"/>
                  <a:pt x="2740" y="7535"/>
                </a:cubicBezTo>
                <a:cubicBezTo>
                  <a:pt x="2646" y="7395"/>
                  <a:pt x="2365" y="6985"/>
                  <a:pt x="2342" y="6950"/>
                </a:cubicBezTo>
                <a:cubicBezTo>
                  <a:pt x="2047" y="6616"/>
                  <a:pt x="1356" y="6158"/>
                  <a:pt x="817" y="6158"/>
                </a:cubicBezTo>
                <a:cubicBezTo>
                  <a:pt x="714" y="6158"/>
                  <a:pt x="616" y="6175"/>
                  <a:pt x="528" y="6213"/>
                </a:cubicBezTo>
                <a:cubicBezTo>
                  <a:pt x="153" y="6388"/>
                  <a:pt x="1" y="6856"/>
                  <a:pt x="223" y="7219"/>
                </a:cubicBezTo>
                <a:cubicBezTo>
                  <a:pt x="422" y="7605"/>
                  <a:pt x="902" y="7793"/>
                  <a:pt x="1300" y="7851"/>
                </a:cubicBezTo>
                <a:cubicBezTo>
                  <a:pt x="1342" y="7857"/>
                  <a:pt x="1390" y="7860"/>
                  <a:pt x="1440" y="7860"/>
                </a:cubicBezTo>
                <a:cubicBezTo>
                  <a:pt x="1910" y="7860"/>
                  <a:pt x="2688" y="7638"/>
                  <a:pt x="2751" y="7617"/>
                </a:cubicBezTo>
                <a:cubicBezTo>
                  <a:pt x="2903" y="8156"/>
                  <a:pt x="3091" y="8682"/>
                  <a:pt x="3325" y="9197"/>
                </a:cubicBezTo>
                <a:cubicBezTo>
                  <a:pt x="3454" y="9490"/>
                  <a:pt x="3582" y="9782"/>
                  <a:pt x="3734" y="10075"/>
                </a:cubicBezTo>
                <a:cubicBezTo>
                  <a:pt x="3641" y="9958"/>
                  <a:pt x="3571" y="9841"/>
                  <a:pt x="3559" y="9829"/>
                </a:cubicBezTo>
                <a:cubicBezTo>
                  <a:pt x="3266" y="9497"/>
                  <a:pt x="2580" y="9034"/>
                  <a:pt x="2042" y="9034"/>
                </a:cubicBezTo>
                <a:cubicBezTo>
                  <a:pt x="1936" y="9034"/>
                  <a:pt x="1835" y="9051"/>
                  <a:pt x="1745" y="9092"/>
                </a:cubicBezTo>
                <a:cubicBezTo>
                  <a:pt x="1359" y="9256"/>
                  <a:pt x="1218" y="9724"/>
                  <a:pt x="1429" y="10087"/>
                </a:cubicBezTo>
                <a:cubicBezTo>
                  <a:pt x="1639" y="10461"/>
                  <a:pt x="2119" y="10637"/>
                  <a:pt x="2517" y="10695"/>
                </a:cubicBezTo>
                <a:cubicBezTo>
                  <a:pt x="2564" y="10702"/>
                  <a:pt x="2616" y="10706"/>
                  <a:pt x="2673" y="10706"/>
                </a:cubicBezTo>
                <a:cubicBezTo>
                  <a:pt x="3091" y="10706"/>
                  <a:pt x="3748" y="10536"/>
                  <a:pt x="3933" y="10485"/>
                </a:cubicBezTo>
                <a:lnTo>
                  <a:pt x="4097" y="10824"/>
                </a:lnTo>
                <a:cubicBezTo>
                  <a:pt x="4367" y="11363"/>
                  <a:pt x="4636" y="11901"/>
                  <a:pt x="4893" y="12428"/>
                </a:cubicBezTo>
                <a:cubicBezTo>
                  <a:pt x="4975" y="12615"/>
                  <a:pt x="5057" y="12802"/>
                  <a:pt x="5139" y="12989"/>
                </a:cubicBezTo>
                <a:cubicBezTo>
                  <a:pt x="5069" y="12884"/>
                  <a:pt x="4999" y="12790"/>
                  <a:pt x="4999" y="12779"/>
                </a:cubicBezTo>
                <a:cubicBezTo>
                  <a:pt x="4704" y="12435"/>
                  <a:pt x="4013" y="11975"/>
                  <a:pt x="3473" y="11975"/>
                </a:cubicBezTo>
                <a:cubicBezTo>
                  <a:pt x="3370" y="11975"/>
                  <a:pt x="3273" y="11992"/>
                  <a:pt x="3184" y="12030"/>
                </a:cubicBezTo>
                <a:cubicBezTo>
                  <a:pt x="2798" y="12205"/>
                  <a:pt x="2658" y="12673"/>
                  <a:pt x="2868" y="13036"/>
                </a:cubicBezTo>
                <a:cubicBezTo>
                  <a:pt x="3079" y="13411"/>
                  <a:pt x="3559" y="13586"/>
                  <a:pt x="3957" y="13645"/>
                </a:cubicBezTo>
                <a:cubicBezTo>
                  <a:pt x="4008" y="13653"/>
                  <a:pt x="4065" y="13656"/>
                  <a:pt x="4126" y="13656"/>
                </a:cubicBezTo>
                <a:cubicBezTo>
                  <a:pt x="4529" y="13656"/>
                  <a:pt x="5113" y="13507"/>
                  <a:pt x="5326" y="13446"/>
                </a:cubicBezTo>
                <a:cubicBezTo>
                  <a:pt x="5408" y="13633"/>
                  <a:pt x="5490" y="13832"/>
                  <a:pt x="5549" y="14031"/>
                </a:cubicBezTo>
                <a:cubicBezTo>
                  <a:pt x="5595" y="14160"/>
                  <a:pt x="5642" y="14289"/>
                  <a:pt x="5677" y="14417"/>
                </a:cubicBezTo>
                <a:cubicBezTo>
                  <a:pt x="5712" y="14558"/>
                  <a:pt x="5748" y="14686"/>
                  <a:pt x="5783" y="14815"/>
                </a:cubicBezTo>
                <a:cubicBezTo>
                  <a:pt x="5853" y="15073"/>
                  <a:pt x="5911" y="15330"/>
                  <a:pt x="5970" y="15588"/>
                </a:cubicBezTo>
                <a:cubicBezTo>
                  <a:pt x="6005" y="15763"/>
                  <a:pt x="6040" y="15927"/>
                  <a:pt x="6075" y="16091"/>
                </a:cubicBezTo>
                <a:cubicBezTo>
                  <a:pt x="5982" y="15904"/>
                  <a:pt x="5806" y="15541"/>
                  <a:pt x="5794" y="15506"/>
                </a:cubicBezTo>
                <a:cubicBezTo>
                  <a:pt x="5540" y="15103"/>
                  <a:pt x="4843" y="14478"/>
                  <a:pt x="4288" y="14478"/>
                </a:cubicBezTo>
                <a:cubicBezTo>
                  <a:pt x="4230" y="14478"/>
                  <a:pt x="4174" y="14485"/>
                  <a:pt x="4121" y="14499"/>
                </a:cubicBezTo>
                <a:cubicBezTo>
                  <a:pt x="3711" y="14616"/>
                  <a:pt x="3500" y="15061"/>
                  <a:pt x="3653" y="15447"/>
                </a:cubicBezTo>
                <a:cubicBezTo>
                  <a:pt x="3805" y="15845"/>
                  <a:pt x="4249" y="16091"/>
                  <a:pt x="4636" y="16208"/>
                </a:cubicBezTo>
                <a:cubicBezTo>
                  <a:pt x="4783" y="16253"/>
                  <a:pt x="4991" y="16268"/>
                  <a:pt x="5205" y="16268"/>
                </a:cubicBezTo>
                <a:cubicBezTo>
                  <a:pt x="5604" y="16268"/>
                  <a:pt x="6022" y="16216"/>
                  <a:pt x="6099" y="16208"/>
                </a:cubicBezTo>
                <a:cubicBezTo>
                  <a:pt x="6157" y="16489"/>
                  <a:pt x="6204" y="16758"/>
                  <a:pt x="6239" y="17016"/>
                </a:cubicBezTo>
                <a:cubicBezTo>
                  <a:pt x="6344" y="17577"/>
                  <a:pt x="6415" y="18081"/>
                  <a:pt x="6473" y="18514"/>
                </a:cubicBezTo>
                <a:lnTo>
                  <a:pt x="6871" y="18514"/>
                </a:lnTo>
                <a:cubicBezTo>
                  <a:pt x="6801" y="18069"/>
                  <a:pt x="6719" y="17542"/>
                  <a:pt x="6602" y="16945"/>
                </a:cubicBezTo>
                <a:cubicBezTo>
                  <a:pt x="6543" y="16664"/>
                  <a:pt x="6473" y="16360"/>
                  <a:pt x="6403" y="16056"/>
                </a:cubicBezTo>
                <a:cubicBezTo>
                  <a:pt x="6684" y="15951"/>
                  <a:pt x="6953" y="15822"/>
                  <a:pt x="7222" y="15681"/>
                </a:cubicBezTo>
                <a:cubicBezTo>
                  <a:pt x="7527" y="16009"/>
                  <a:pt x="8311" y="16395"/>
                  <a:pt x="8416" y="16442"/>
                </a:cubicBezTo>
                <a:cubicBezTo>
                  <a:pt x="8311" y="16711"/>
                  <a:pt x="8205" y="16957"/>
                  <a:pt x="8100" y="17203"/>
                </a:cubicBezTo>
                <a:cubicBezTo>
                  <a:pt x="7878" y="17694"/>
                  <a:pt x="7679" y="18139"/>
                  <a:pt x="7491" y="18514"/>
                </a:cubicBezTo>
                <a:lnTo>
                  <a:pt x="7913" y="18514"/>
                </a:lnTo>
                <a:cubicBezTo>
                  <a:pt x="8077" y="18163"/>
                  <a:pt x="8241" y="17776"/>
                  <a:pt x="8428" y="17332"/>
                </a:cubicBezTo>
                <a:cubicBezTo>
                  <a:pt x="8533" y="17074"/>
                  <a:pt x="8638" y="16781"/>
                  <a:pt x="8756" y="16489"/>
                </a:cubicBezTo>
                <a:cubicBezTo>
                  <a:pt x="8849" y="16508"/>
                  <a:pt x="9448" y="16632"/>
                  <a:pt x="9911" y="16632"/>
                </a:cubicBezTo>
                <a:cubicBezTo>
                  <a:pt x="10025" y="16632"/>
                  <a:pt x="10131" y="16624"/>
                  <a:pt x="10219" y="16606"/>
                </a:cubicBezTo>
                <a:cubicBezTo>
                  <a:pt x="10605" y="16512"/>
                  <a:pt x="11073" y="16290"/>
                  <a:pt x="11248" y="15915"/>
                </a:cubicBezTo>
                <a:cubicBezTo>
                  <a:pt x="11436" y="15529"/>
                  <a:pt x="11260" y="15084"/>
                  <a:pt x="10862" y="14932"/>
                </a:cubicBezTo>
                <a:cubicBezTo>
                  <a:pt x="10794" y="14909"/>
                  <a:pt x="10720" y="14899"/>
                  <a:pt x="10644" y="14899"/>
                </a:cubicBezTo>
                <a:cubicBezTo>
                  <a:pt x="10097" y="14899"/>
                  <a:pt x="9396" y="15440"/>
                  <a:pt x="9118" y="15810"/>
                </a:cubicBezTo>
                <a:cubicBezTo>
                  <a:pt x="9095" y="15833"/>
                  <a:pt x="8919" y="16138"/>
                  <a:pt x="8826" y="16325"/>
                </a:cubicBezTo>
                <a:cubicBezTo>
                  <a:pt x="8873" y="16208"/>
                  <a:pt x="8908" y="16091"/>
                  <a:pt x="8954" y="15962"/>
                </a:cubicBezTo>
                <a:cubicBezTo>
                  <a:pt x="9048" y="15716"/>
                  <a:pt x="9130" y="15471"/>
                  <a:pt x="9224" y="15201"/>
                </a:cubicBezTo>
                <a:lnTo>
                  <a:pt x="9341" y="14804"/>
                </a:lnTo>
                <a:cubicBezTo>
                  <a:pt x="9376" y="14675"/>
                  <a:pt x="9411" y="14534"/>
                  <a:pt x="9446" y="14394"/>
                </a:cubicBezTo>
                <a:cubicBezTo>
                  <a:pt x="9516" y="14066"/>
                  <a:pt x="9587" y="13738"/>
                  <a:pt x="9633" y="13399"/>
                </a:cubicBezTo>
                <a:cubicBezTo>
                  <a:pt x="9847" y="13478"/>
                  <a:pt x="10565" y="13728"/>
                  <a:pt x="10975" y="13728"/>
                </a:cubicBezTo>
                <a:cubicBezTo>
                  <a:pt x="10993" y="13728"/>
                  <a:pt x="11010" y="13728"/>
                  <a:pt x="11026" y="13727"/>
                </a:cubicBezTo>
                <a:cubicBezTo>
                  <a:pt x="11424" y="13692"/>
                  <a:pt x="11916" y="13551"/>
                  <a:pt x="12150" y="13188"/>
                </a:cubicBezTo>
                <a:cubicBezTo>
                  <a:pt x="12384" y="12849"/>
                  <a:pt x="12278" y="12369"/>
                  <a:pt x="11916" y="12170"/>
                </a:cubicBezTo>
                <a:cubicBezTo>
                  <a:pt x="11810" y="12117"/>
                  <a:pt x="11688" y="12094"/>
                  <a:pt x="11558" y="12094"/>
                </a:cubicBezTo>
                <a:cubicBezTo>
                  <a:pt x="11026" y="12094"/>
                  <a:pt x="10355" y="12478"/>
                  <a:pt x="10055" y="12779"/>
                </a:cubicBezTo>
                <a:cubicBezTo>
                  <a:pt x="10031" y="12802"/>
                  <a:pt x="9785" y="13095"/>
                  <a:pt x="9657" y="13270"/>
                </a:cubicBezTo>
                <a:cubicBezTo>
                  <a:pt x="9692" y="13071"/>
                  <a:pt x="9727" y="12861"/>
                  <a:pt x="9750" y="12662"/>
                </a:cubicBezTo>
                <a:cubicBezTo>
                  <a:pt x="9821" y="12076"/>
                  <a:pt x="9879" y="11468"/>
                  <a:pt x="9938" y="10871"/>
                </a:cubicBezTo>
                <a:cubicBezTo>
                  <a:pt x="9949" y="10684"/>
                  <a:pt x="9973" y="10496"/>
                  <a:pt x="9996" y="10321"/>
                </a:cubicBezTo>
                <a:cubicBezTo>
                  <a:pt x="10063" y="10343"/>
                  <a:pt x="10892" y="10651"/>
                  <a:pt x="11355" y="10651"/>
                </a:cubicBezTo>
                <a:cubicBezTo>
                  <a:pt x="11379" y="10651"/>
                  <a:pt x="11402" y="10650"/>
                  <a:pt x="11424" y="10649"/>
                </a:cubicBezTo>
                <a:cubicBezTo>
                  <a:pt x="11822" y="10625"/>
                  <a:pt x="12314" y="10485"/>
                  <a:pt x="12548" y="10122"/>
                </a:cubicBezTo>
                <a:cubicBezTo>
                  <a:pt x="12793" y="9782"/>
                  <a:pt x="12676" y="9303"/>
                  <a:pt x="12314" y="9104"/>
                </a:cubicBezTo>
                <a:cubicBezTo>
                  <a:pt x="12210" y="9051"/>
                  <a:pt x="12089" y="9028"/>
                  <a:pt x="11960" y="9028"/>
                </a:cubicBezTo>
                <a:cubicBezTo>
                  <a:pt x="11432" y="9028"/>
                  <a:pt x="10753" y="9411"/>
                  <a:pt x="10453" y="9712"/>
                </a:cubicBezTo>
                <a:cubicBezTo>
                  <a:pt x="10429" y="9736"/>
                  <a:pt x="10078" y="10169"/>
                  <a:pt x="9996" y="10286"/>
                </a:cubicBezTo>
                <a:cubicBezTo>
                  <a:pt x="10043" y="9876"/>
                  <a:pt x="10090" y="9478"/>
                  <a:pt x="10137" y="9080"/>
                </a:cubicBezTo>
                <a:cubicBezTo>
                  <a:pt x="10219" y="8554"/>
                  <a:pt x="10336" y="8027"/>
                  <a:pt x="10488" y="7512"/>
                </a:cubicBezTo>
                <a:cubicBezTo>
                  <a:pt x="10522" y="7523"/>
                  <a:pt x="11411" y="7852"/>
                  <a:pt x="11882" y="7852"/>
                </a:cubicBezTo>
                <a:cubicBezTo>
                  <a:pt x="11897" y="7852"/>
                  <a:pt x="11913" y="7852"/>
                  <a:pt x="11927" y="7851"/>
                </a:cubicBezTo>
                <a:cubicBezTo>
                  <a:pt x="12325" y="7816"/>
                  <a:pt x="12817" y="7676"/>
                  <a:pt x="13051" y="7325"/>
                </a:cubicBezTo>
                <a:cubicBezTo>
                  <a:pt x="13297" y="6973"/>
                  <a:pt x="13180" y="6494"/>
                  <a:pt x="12817" y="6295"/>
                </a:cubicBezTo>
                <a:cubicBezTo>
                  <a:pt x="12711" y="6242"/>
                  <a:pt x="12589" y="6219"/>
                  <a:pt x="12459" y="6219"/>
                </a:cubicBezTo>
                <a:cubicBezTo>
                  <a:pt x="11927" y="6219"/>
                  <a:pt x="11257" y="6602"/>
                  <a:pt x="10956" y="6903"/>
                </a:cubicBezTo>
                <a:cubicBezTo>
                  <a:pt x="10921" y="6938"/>
                  <a:pt x="10558" y="7395"/>
                  <a:pt x="10488" y="7488"/>
                </a:cubicBezTo>
                <a:cubicBezTo>
                  <a:pt x="10499" y="7465"/>
                  <a:pt x="10511" y="7430"/>
                  <a:pt x="10511" y="7395"/>
                </a:cubicBezTo>
                <a:cubicBezTo>
                  <a:pt x="10675" y="6880"/>
                  <a:pt x="10886" y="6388"/>
                  <a:pt x="11143" y="5908"/>
                </a:cubicBezTo>
                <a:cubicBezTo>
                  <a:pt x="11272" y="5639"/>
                  <a:pt x="11424" y="5393"/>
                  <a:pt x="11565" y="5159"/>
                </a:cubicBezTo>
                <a:cubicBezTo>
                  <a:pt x="11740" y="5241"/>
                  <a:pt x="12513" y="5616"/>
                  <a:pt x="12934" y="5639"/>
                </a:cubicBezTo>
                <a:cubicBezTo>
                  <a:pt x="12956" y="5640"/>
                  <a:pt x="12978" y="5640"/>
                  <a:pt x="13001" y="5640"/>
                </a:cubicBezTo>
                <a:cubicBezTo>
                  <a:pt x="13396" y="5640"/>
                  <a:pt x="13850" y="5540"/>
                  <a:pt x="14104" y="5241"/>
                </a:cubicBezTo>
                <a:cubicBezTo>
                  <a:pt x="14373" y="4925"/>
                  <a:pt x="14315" y="4434"/>
                  <a:pt x="13976" y="4188"/>
                </a:cubicBezTo>
                <a:cubicBezTo>
                  <a:pt x="13846" y="4102"/>
                  <a:pt x="13681" y="4066"/>
                  <a:pt x="13500" y="4066"/>
                </a:cubicBezTo>
                <a:cubicBezTo>
                  <a:pt x="12995" y="4066"/>
                  <a:pt x="12367" y="4347"/>
                  <a:pt x="12056" y="4598"/>
                </a:cubicBezTo>
                <a:cubicBezTo>
                  <a:pt x="12044" y="4609"/>
                  <a:pt x="11834" y="4820"/>
                  <a:pt x="11682" y="4972"/>
                </a:cubicBezTo>
                <a:cubicBezTo>
                  <a:pt x="11752" y="4867"/>
                  <a:pt x="11810" y="4761"/>
                  <a:pt x="11881" y="4656"/>
                </a:cubicBezTo>
                <a:cubicBezTo>
                  <a:pt x="12126" y="4282"/>
                  <a:pt x="12384" y="3954"/>
                  <a:pt x="12606" y="3661"/>
                </a:cubicBezTo>
                <a:cubicBezTo>
                  <a:pt x="12747" y="3497"/>
                  <a:pt x="12864" y="3357"/>
                  <a:pt x="12981" y="3228"/>
                </a:cubicBezTo>
                <a:cubicBezTo>
                  <a:pt x="13180" y="3228"/>
                  <a:pt x="14034" y="3193"/>
                  <a:pt x="14397" y="3017"/>
                </a:cubicBezTo>
                <a:cubicBezTo>
                  <a:pt x="14771" y="2854"/>
                  <a:pt x="15169" y="2538"/>
                  <a:pt x="15263" y="2128"/>
                </a:cubicBezTo>
                <a:cubicBezTo>
                  <a:pt x="15357" y="1718"/>
                  <a:pt x="15087" y="1309"/>
                  <a:pt x="14678" y="1250"/>
                </a:cubicBezTo>
                <a:cubicBezTo>
                  <a:pt x="14657" y="1248"/>
                  <a:pt x="14636" y="1247"/>
                  <a:pt x="14615" y="1247"/>
                </a:cubicBezTo>
                <a:cubicBezTo>
                  <a:pt x="14033" y="1247"/>
                  <a:pt x="13371" y="2016"/>
                  <a:pt x="13156" y="2491"/>
                </a:cubicBezTo>
                <a:cubicBezTo>
                  <a:pt x="13133" y="2538"/>
                  <a:pt x="12922" y="3216"/>
                  <a:pt x="12934" y="3216"/>
                </a:cubicBezTo>
                <a:lnTo>
                  <a:pt x="12946" y="3216"/>
                </a:lnTo>
                <a:cubicBezTo>
                  <a:pt x="12829" y="3345"/>
                  <a:pt x="12712" y="3486"/>
                  <a:pt x="12583" y="3638"/>
                </a:cubicBezTo>
                <a:cubicBezTo>
                  <a:pt x="12349" y="3930"/>
                  <a:pt x="12091" y="4246"/>
                  <a:pt x="11834" y="4621"/>
                </a:cubicBezTo>
                <a:cubicBezTo>
                  <a:pt x="11553" y="5019"/>
                  <a:pt x="11295" y="5440"/>
                  <a:pt x="11061" y="5862"/>
                </a:cubicBezTo>
                <a:cubicBezTo>
                  <a:pt x="10792" y="6341"/>
                  <a:pt x="10570" y="6845"/>
                  <a:pt x="10394" y="7360"/>
                </a:cubicBezTo>
                <a:lnTo>
                  <a:pt x="10394" y="7383"/>
                </a:lnTo>
                <a:cubicBezTo>
                  <a:pt x="10394" y="7208"/>
                  <a:pt x="10394" y="6716"/>
                  <a:pt x="10382" y="6681"/>
                </a:cubicBezTo>
                <a:cubicBezTo>
                  <a:pt x="10312" y="6154"/>
                  <a:pt x="9867" y="5171"/>
                  <a:pt x="9282" y="5054"/>
                </a:cubicBezTo>
                <a:cubicBezTo>
                  <a:pt x="9248" y="5049"/>
                  <a:pt x="9214" y="5047"/>
                  <a:pt x="9181" y="5047"/>
                </a:cubicBezTo>
                <a:cubicBezTo>
                  <a:pt x="8811" y="5047"/>
                  <a:pt x="8485" y="5335"/>
                  <a:pt x="8475" y="5721"/>
                </a:cubicBezTo>
                <a:cubicBezTo>
                  <a:pt x="8440" y="6142"/>
                  <a:pt x="8744" y="6564"/>
                  <a:pt x="9036" y="6833"/>
                </a:cubicBezTo>
                <a:cubicBezTo>
                  <a:pt x="9376" y="7126"/>
                  <a:pt x="10300" y="7418"/>
                  <a:pt x="10371" y="7442"/>
                </a:cubicBezTo>
                <a:cubicBezTo>
                  <a:pt x="10207" y="7968"/>
                  <a:pt x="10078" y="8518"/>
                  <a:pt x="9984" y="9057"/>
                </a:cubicBezTo>
                <a:cubicBezTo>
                  <a:pt x="9926" y="9385"/>
                  <a:pt x="9879" y="9701"/>
                  <a:pt x="9832" y="10028"/>
                </a:cubicBezTo>
                <a:cubicBezTo>
                  <a:pt x="9832" y="9888"/>
                  <a:pt x="9832" y="9736"/>
                  <a:pt x="9832" y="9724"/>
                </a:cubicBezTo>
                <a:cubicBezTo>
                  <a:pt x="9762" y="9197"/>
                  <a:pt x="9317" y="8214"/>
                  <a:pt x="8732" y="8109"/>
                </a:cubicBezTo>
                <a:cubicBezTo>
                  <a:pt x="8692" y="8102"/>
                  <a:pt x="8653" y="8099"/>
                  <a:pt x="8615" y="8099"/>
                </a:cubicBezTo>
                <a:cubicBezTo>
                  <a:pt x="8243" y="8099"/>
                  <a:pt x="7934" y="8394"/>
                  <a:pt x="7913" y="8776"/>
                </a:cubicBezTo>
                <a:cubicBezTo>
                  <a:pt x="7878" y="9186"/>
                  <a:pt x="8182" y="9607"/>
                  <a:pt x="8486" y="9876"/>
                </a:cubicBezTo>
                <a:cubicBezTo>
                  <a:pt x="8779" y="10145"/>
                  <a:pt x="9575" y="10403"/>
                  <a:pt x="9785" y="10473"/>
                </a:cubicBezTo>
                <a:cubicBezTo>
                  <a:pt x="9762" y="10602"/>
                  <a:pt x="9750" y="10719"/>
                  <a:pt x="9739" y="10848"/>
                </a:cubicBezTo>
                <a:cubicBezTo>
                  <a:pt x="9657" y="11444"/>
                  <a:pt x="9587" y="12041"/>
                  <a:pt x="9505" y="12627"/>
                </a:cubicBezTo>
                <a:cubicBezTo>
                  <a:pt x="9481" y="12837"/>
                  <a:pt x="9446" y="13036"/>
                  <a:pt x="9399" y="13235"/>
                </a:cubicBezTo>
                <a:cubicBezTo>
                  <a:pt x="9399" y="13106"/>
                  <a:pt x="9399" y="12989"/>
                  <a:pt x="9399" y="12978"/>
                </a:cubicBezTo>
                <a:cubicBezTo>
                  <a:pt x="9329" y="12451"/>
                  <a:pt x="8884" y="11468"/>
                  <a:pt x="8299" y="11363"/>
                </a:cubicBezTo>
                <a:cubicBezTo>
                  <a:pt x="8258" y="11356"/>
                  <a:pt x="8218" y="11352"/>
                  <a:pt x="8178" y="11352"/>
                </a:cubicBezTo>
                <a:cubicBezTo>
                  <a:pt x="7808" y="11352"/>
                  <a:pt x="7501" y="11637"/>
                  <a:pt x="7480" y="12018"/>
                </a:cubicBezTo>
                <a:cubicBezTo>
                  <a:pt x="7445" y="12439"/>
                  <a:pt x="7749" y="12861"/>
                  <a:pt x="8053" y="13130"/>
                </a:cubicBezTo>
                <a:cubicBezTo>
                  <a:pt x="8346" y="13387"/>
                  <a:pt x="9060" y="13633"/>
                  <a:pt x="9317" y="13715"/>
                </a:cubicBezTo>
                <a:cubicBezTo>
                  <a:pt x="9271" y="13914"/>
                  <a:pt x="9224" y="14125"/>
                  <a:pt x="9177" y="14324"/>
                </a:cubicBezTo>
                <a:cubicBezTo>
                  <a:pt x="9130" y="14452"/>
                  <a:pt x="9107" y="14593"/>
                  <a:pt x="9060" y="14722"/>
                </a:cubicBezTo>
                <a:lnTo>
                  <a:pt x="8931" y="15108"/>
                </a:lnTo>
                <a:cubicBezTo>
                  <a:pt x="8849" y="15354"/>
                  <a:pt x="8756" y="15611"/>
                  <a:pt x="8662" y="15845"/>
                </a:cubicBezTo>
                <a:cubicBezTo>
                  <a:pt x="8592" y="16009"/>
                  <a:pt x="8533" y="16173"/>
                  <a:pt x="8475" y="16325"/>
                </a:cubicBezTo>
                <a:cubicBezTo>
                  <a:pt x="8498" y="16126"/>
                  <a:pt x="8557" y="15716"/>
                  <a:pt x="8557" y="15681"/>
                </a:cubicBezTo>
                <a:cubicBezTo>
                  <a:pt x="8545" y="15213"/>
                  <a:pt x="8428" y="14757"/>
                  <a:pt x="8194" y="14347"/>
                </a:cubicBezTo>
                <a:cubicBezTo>
                  <a:pt x="8194" y="14300"/>
                  <a:pt x="8182" y="14242"/>
                  <a:pt x="8182" y="14195"/>
                </a:cubicBezTo>
                <a:cubicBezTo>
                  <a:pt x="8132" y="13834"/>
                  <a:pt x="7832" y="13576"/>
                  <a:pt x="7490" y="13576"/>
                </a:cubicBezTo>
                <a:cubicBezTo>
                  <a:pt x="7433" y="13576"/>
                  <a:pt x="7374" y="13583"/>
                  <a:pt x="7316" y="13598"/>
                </a:cubicBezTo>
                <a:cubicBezTo>
                  <a:pt x="6742" y="13738"/>
                  <a:pt x="6368" y="14768"/>
                  <a:pt x="6344" y="15295"/>
                </a:cubicBezTo>
                <a:cubicBezTo>
                  <a:pt x="6344" y="15330"/>
                  <a:pt x="6368" y="15670"/>
                  <a:pt x="6380" y="15880"/>
                </a:cubicBezTo>
                <a:cubicBezTo>
                  <a:pt x="6356" y="15752"/>
                  <a:pt x="6321" y="15634"/>
                  <a:pt x="6298" y="15506"/>
                </a:cubicBezTo>
                <a:cubicBezTo>
                  <a:pt x="6239" y="15248"/>
                  <a:pt x="6169" y="14991"/>
                  <a:pt x="6099" y="14722"/>
                </a:cubicBezTo>
                <a:cubicBezTo>
                  <a:pt x="6052" y="14593"/>
                  <a:pt x="6017" y="14464"/>
                  <a:pt x="5970" y="14324"/>
                </a:cubicBezTo>
                <a:cubicBezTo>
                  <a:pt x="5935" y="14195"/>
                  <a:pt x="5876" y="14066"/>
                  <a:pt x="5830" y="13926"/>
                </a:cubicBezTo>
                <a:cubicBezTo>
                  <a:pt x="5712" y="13610"/>
                  <a:pt x="5584" y="13305"/>
                  <a:pt x="5443" y="12989"/>
                </a:cubicBezTo>
                <a:cubicBezTo>
                  <a:pt x="5666" y="12943"/>
                  <a:pt x="6462" y="12744"/>
                  <a:pt x="6778" y="12498"/>
                </a:cubicBezTo>
                <a:cubicBezTo>
                  <a:pt x="7094" y="12252"/>
                  <a:pt x="7421" y="11854"/>
                  <a:pt x="7421" y="11433"/>
                </a:cubicBezTo>
                <a:cubicBezTo>
                  <a:pt x="7432" y="11032"/>
                  <a:pt x="7115" y="10705"/>
                  <a:pt x="6720" y="10705"/>
                </a:cubicBezTo>
                <a:cubicBezTo>
                  <a:pt x="6701" y="10705"/>
                  <a:pt x="6681" y="10705"/>
                  <a:pt x="6661" y="10707"/>
                </a:cubicBezTo>
                <a:cubicBezTo>
                  <a:pt x="6064" y="10766"/>
                  <a:pt x="5549" y="11714"/>
                  <a:pt x="5443" y="12240"/>
                </a:cubicBezTo>
                <a:cubicBezTo>
                  <a:pt x="5443" y="12264"/>
                  <a:pt x="5396" y="12650"/>
                  <a:pt x="5385" y="12861"/>
                </a:cubicBezTo>
                <a:cubicBezTo>
                  <a:pt x="5303" y="12673"/>
                  <a:pt x="5221" y="12486"/>
                  <a:pt x="5127" y="12311"/>
                </a:cubicBezTo>
                <a:cubicBezTo>
                  <a:pt x="4858" y="11772"/>
                  <a:pt x="4577" y="11234"/>
                  <a:pt x="4296" y="10707"/>
                </a:cubicBezTo>
                <a:cubicBezTo>
                  <a:pt x="4203" y="10543"/>
                  <a:pt x="4121" y="10379"/>
                  <a:pt x="4039" y="10216"/>
                </a:cubicBezTo>
                <a:cubicBezTo>
                  <a:pt x="4121" y="10204"/>
                  <a:pt x="5057" y="9981"/>
                  <a:pt x="5420" y="9712"/>
                </a:cubicBezTo>
                <a:cubicBezTo>
                  <a:pt x="5736" y="9466"/>
                  <a:pt x="6064" y="9069"/>
                  <a:pt x="6064" y="8647"/>
                </a:cubicBezTo>
                <a:cubicBezTo>
                  <a:pt x="6075" y="8246"/>
                  <a:pt x="5757" y="7919"/>
                  <a:pt x="5363" y="7919"/>
                </a:cubicBezTo>
                <a:cubicBezTo>
                  <a:pt x="5343" y="7919"/>
                  <a:pt x="5323" y="7920"/>
                  <a:pt x="5303" y="7921"/>
                </a:cubicBezTo>
                <a:cubicBezTo>
                  <a:pt x="4706" y="7992"/>
                  <a:pt x="4191" y="8928"/>
                  <a:pt x="4086" y="9455"/>
                </a:cubicBezTo>
                <a:cubicBezTo>
                  <a:pt x="4074" y="9490"/>
                  <a:pt x="4027" y="10040"/>
                  <a:pt x="4015" y="10192"/>
                </a:cubicBezTo>
                <a:cubicBezTo>
                  <a:pt x="3840" y="9829"/>
                  <a:pt x="3653" y="9466"/>
                  <a:pt x="3489" y="9104"/>
                </a:cubicBezTo>
                <a:cubicBezTo>
                  <a:pt x="3255" y="8612"/>
                  <a:pt x="3067" y="8109"/>
                  <a:pt x="2903" y="7605"/>
                </a:cubicBezTo>
                <a:cubicBezTo>
                  <a:pt x="2939" y="7594"/>
                  <a:pt x="3922" y="7371"/>
                  <a:pt x="4285" y="7091"/>
                </a:cubicBezTo>
                <a:cubicBezTo>
                  <a:pt x="4601" y="6845"/>
                  <a:pt x="4940" y="6447"/>
                  <a:pt x="4940" y="6025"/>
                </a:cubicBezTo>
                <a:cubicBezTo>
                  <a:pt x="4951" y="5624"/>
                  <a:pt x="4623" y="5297"/>
                  <a:pt x="4227" y="5297"/>
                </a:cubicBezTo>
                <a:cubicBezTo>
                  <a:pt x="4208" y="5297"/>
                  <a:pt x="4188" y="5298"/>
                  <a:pt x="4168" y="5300"/>
                </a:cubicBezTo>
                <a:cubicBezTo>
                  <a:pt x="3582" y="5370"/>
                  <a:pt x="3067" y="6318"/>
                  <a:pt x="2950" y="6833"/>
                </a:cubicBezTo>
                <a:cubicBezTo>
                  <a:pt x="2950" y="6880"/>
                  <a:pt x="2892" y="7477"/>
                  <a:pt x="2892" y="7582"/>
                </a:cubicBezTo>
                <a:cubicBezTo>
                  <a:pt x="2880" y="7547"/>
                  <a:pt x="2868" y="7524"/>
                  <a:pt x="2857" y="7488"/>
                </a:cubicBezTo>
                <a:cubicBezTo>
                  <a:pt x="2716" y="6973"/>
                  <a:pt x="2611" y="6435"/>
                  <a:pt x="2564" y="5897"/>
                </a:cubicBezTo>
                <a:cubicBezTo>
                  <a:pt x="2529" y="5604"/>
                  <a:pt x="2506" y="5311"/>
                  <a:pt x="2506" y="5042"/>
                </a:cubicBezTo>
                <a:cubicBezTo>
                  <a:pt x="2693" y="5019"/>
                  <a:pt x="3547" y="4902"/>
                  <a:pt x="3898" y="4691"/>
                </a:cubicBezTo>
                <a:cubicBezTo>
                  <a:pt x="4261" y="4469"/>
                  <a:pt x="4624" y="4129"/>
                  <a:pt x="4659" y="3708"/>
                </a:cubicBezTo>
                <a:cubicBezTo>
                  <a:pt x="4718" y="3287"/>
                  <a:pt x="4402" y="2912"/>
                  <a:pt x="3980" y="2900"/>
                </a:cubicBezTo>
                <a:cubicBezTo>
                  <a:pt x="3383" y="2900"/>
                  <a:pt x="2775" y="3778"/>
                  <a:pt x="2611" y="4293"/>
                </a:cubicBezTo>
                <a:cubicBezTo>
                  <a:pt x="2599" y="4317"/>
                  <a:pt x="2541" y="4609"/>
                  <a:pt x="2494" y="4820"/>
                </a:cubicBezTo>
                <a:lnTo>
                  <a:pt x="2494" y="4445"/>
                </a:lnTo>
                <a:cubicBezTo>
                  <a:pt x="2494" y="4001"/>
                  <a:pt x="2529" y="3579"/>
                  <a:pt x="2552" y="3216"/>
                </a:cubicBezTo>
                <a:cubicBezTo>
                  <a:pt x="2576" y="3006"/>
                  <a:pt x="2599" y="2819"/>
                  <a:pt x="2611" y="2643"/>
                </a:cubicBezTo>
                <a:cubicBezTo>
                  <a:pt x="2786" y="2526"/>
                  <a:pt x="3477" y="2034"/>
                  <a:pt x="3688" y="1695"/>
                </a:cubicBezTo>
                <a:cubicBezTo>
                  <a:pt x="3898" y="1344"/>
                  <a:pt x="4062" y="864"/>
                  <a:pt x="3910" y="466"/>
                </a:cubicBezTo>
                <a:cubicBezTo>
                  <a:pt x="3806" y="173"/>
                  <a:pt x="3537" y="0"/>
                  <a:pt x="3248"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16"/>
          <p:cNvCxnSpPr/>
          <p:nvPr/>
        </p:nvCxnSpPr>
        <p:spPr>
          <a:xfrm>
            <a:off x="748475" y="4611900"/>
            <a:ext cx="7734300" cy="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16"/>
          <p:cNvSpPr/>
          <p:nvPr/>
        </p:nvSpPr>
        <p:spPr>
          <a:xfrm>
            <a:off x="8143600" y="531598"/>
            <a:ext cx="146100" cy="1461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8857201" y="177828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3_2_1">
    <p:bg>
      <p:bgPr>
        <a:solidFill>
          <a:schemeClr val="lt2"/>
        </a:solidFill>
        <a:effectLst/>
      </p:bgPr>
    </p:bg>
    <p:spTree>
      <p:nvGrpSpPr>
        <p:cNvPr id="1" name="Shape 527"/>
        <p:cNvGrpSpPr/>
        <p:nvPr/>
      </p:nvGrpSpPr>
      <p:grpSpPr>
        <a:xfrm>
          <a:off x="0" y="0"/>
          <a:ext cx="0" cy="0"/>
          <a:chOff x="0" y="0"/>
          <a:chExt cx="0" cy="0"/>
        </a:xfrm>
      </p:grpSpPr>
      <p:sp>
        <p:nvSpPr>
          <p:cNvPr id="528" name="Google Shape;528;p17"/>
          <p:cNvSpPr txBox="1">
            <a:spLocks noGrp="1"/>
          </p:cNvSpPr>
          <p:nvPr>
            <p:ph type="title"/>
          </p:nvPr>
        </p:nvSpPr>
        <p:spPr>
          <a:xfrm>
            <a:off x="3602600" y="531600"/>
            <a:ext cx="29592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9" name="Google Shape;529;p17"/>
          <p:cNvSpPr/>
          <p:nvPr/>
        </p:nvSpPr>
        <p:spPr>
          <a:xfrm>
            <a:off x="-4692275" y="-481350"/>
            <a:ext cx="6123300" cy="610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7"/>
          <p:cNvGrpSpPr/>
          <p:nvPr/>
        </p:nvGrpSpPr>
        <p:grpSpPr>
          <a:xfrm>
            <a:off x="8350022" y="823377"/>
            <a:ext cx="509649" cy="548214"/>
            <a:chOff x="813417" y="4269849"/>
            <a:chExt cx="361684" cy="389052"/>
          </a:xfrm>
        </p:grpSpPr>
        <p:sp>
          <p:nvSpPr>
            <p:cNvPr id="531" name="Google Shape;531;p17"/>
            <p:cNvSpPr/>
            <p:nvPr/>
          </p:nvSpPr>
          <p:spPr>
            <a:xfrm>
              <a:off x="849451" y="4269849"/>
              <a:ext cx="226109" cy="148726"/>
            </a:xfrm>
            <a:custGeom>
              <a:avLst/>
              <a:gdLst/>
              <a:ahLst/>
              <a:cxnLst/>
              <a:rect l="l" t="t" r="r" b="b"/>
              <a:pathLst>
                <a:path w="8459" h="5564" extrusionOk="0">
                  <a:moveTo>
                    <a:pt x="3857" y="0"/>
                  </a:moveTo>
                  <a:cubicBezTo>
                    <a:pt x="3755" y="0"/>
                    <a:pt x="3683" y="87"/>
                    <a:pt x="3683" y="197"/>
                  </a:cubicBezTo>
                  <a:cubicBezTo>
                    <a:pt x="3574" y="1667"/>
                    <a:pt x="3442" y="3138"/>
                    <a:pt x="3326" y="4608"/>
                  </a:cubicBezTo>
                  <a:lnTo>
                    <a:pt x="3326" y="4608"/>
                  </a:lnTo>
                  <a:cubicBezTo>
                    <a:pt x="2955" y="3763"/>
                    <a:pt x="2740" y="2856"/>
                    <a:pt x="2664" y="1948"/>
                  </a:cubicBezTo>
                  <a:cubicBezTo>
                    <a:pt x="2664" y="1810"/>
                    <a:pt x="2568" y="1719"/>
                    <a:pt x="2459" y="1719"/>
                  </a:cubicBezTo>
                  <a:cubicBezTo>
                    <a:pt x="2442" y="1719"/>
                    <a:pt x="2426" y="1721"/>
                    <a:pt x="2409" y="1725"/>
                  </a:cubicBezTo>
                  <a:cubicBezTo>
                    <a:pt x="2075" y="1805"/>
                    <a:pt x="1725" y="1845"/>
                    <a:pt x="1375" y="1845"/>
                  </a:cubicBezTo>
                  <a:cubicBezTo>
                    <a:pt x="1025" y="1845"/>
                    <a:pt x="674" y="1805"/>
                    <a:pt x="340" y="1725"/>
                  </a:cubicBezTo>
                  <a:cubicBezTo>
                    <a:pt x="330" y="1724"/>
                    <a:pt x="320" y="1723"/>
                    <a:pt x="311" y="1723"/>
                  </a:cubicBezTo>
                  <a:cubicBezTo>
                    <a:pt x="78" y="1723"/>
                    <a:pt x="0" y="2078"/>
                    <a:pt x="245" y="2139"/>
                  </a:cubicBezTo>
                  <a:cubicBezTo>
                    <a:pt x="611" y="2219"/>
                    <a:pt x="993" y="2259"/>
                    <a:pt x="1375" y="2259"/>
                  </a:cubicBezTo>
                  <a:cubicBezTo>
                    <a:pt x="1676" y="2259"/>
                    <a:pt x="1978" y="2234"/>
                    <a:pt x="2272" y="2184"/>
                  </a:cubicBezTo>
                  <a:lnTo>
                    <a:pt x="2272" y="2184"/>
                  </a:lnTo>
                  <a:cubicBezTo>
                    <a:pt x="2391" y="3339"/>
                    <a:pt x="2734" y="4436"/>
                    <a:pt x="3301" y="5450"/>
                  </a:cubicBezTo>
                  <a:cubicBezTo>
                    <a:pt x="3340" y="5528"/>
                    <a:pt x="3405" y="5563"/>
                    <a:pt x="3468" y="5563"/>
                  </a:cubicBezTo>
                  <a:cubicBezTo>
                    <a:pt x="3561" y="5563"/>
                    <a:pt x="3651" y="5487"/>
                    <a:pt x="3651" y="5354"/>
                  </a:cubicBezTo>
                  <a:cubicBezTo>
                    <a:pt x="3803" y="3716"/>
                    <a:pt x="3926" y="2106"/>
                    <a:pt x="4047" y="470"/>
                  </a:cubicBezTo>
                  <a:lnTo>
                    <a:pt x="4047" y="470"/>
                  </a:lnTo>
                  <a:cubicBezTo>
                    <a:pt x="4794" y="619"/>
                    <a:pt x="5556" y="691"/>
                    <a:pt x="6321" y="691"/>
                  </a:cubicBezTo>
                  <a:cubicBezTo>
                    <a:pt x="6950" y="691"/>
                    <a:pt x="7579" y="642"/>
                    <a:pt x="8203" y="547"/>
                  </a:cubicBezTo>
                  <a:cubicBezTo>
                    <a:pt x="8458" y="516"/>
                    <a:pt x="8331" y="134"/>
                    <a:pt x="8076" y="134"/>
                  </a:cubicBezTo>
                  <a:cubicBezTo>
                    <a:pt x="7493" y="229"/>
                    <a:pt x="6898" y="277"/>
                    <a:pt x="6301" y="277"/>
                  </a:cubicBezTo>
                  <a:cubicBezTo>
                    <a:pt x="5498" y="277"/>
                    <a:pt x="4691" y="189"/>
                    <a:pt x="3906" y="6"/>
                  </a:cubicBezTo>
                  <a:cubicBezTo>
                    <a:pt x="3889" y="2"/>
                    <a:pt x="3873" y="0"/>
                    <a:pt x="3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1000643" y="4316145"/>
              <a:ext cx="61639" cy="61746"/>
            </a:xfrm>
            <a:custGeom>
              <a:avLst/>
              <a:gdLst/>
              <a:ahLst/>
              <a:cxnLst/>
              <a:rect l="l" t="t" r="r" b="b"/>
              <a:pathLst>
                <a:path w="2306" h="2310" extrusionOk="0">
                  <a:moveTo>
                    <a:pt x="1312" y="1"/>
                  </a:moveTo>
                  <a:cubicBezTo>
                    <a:pt x="1278" y="1"/>
                    <a:pt x="1243" y="9"/>
                    <a:pt x="1210" y="25"/>
                  </a:cubicBezTo>
                  <a:cubicBezTo>
                    <a:pt x="947" y="131"/>
                    <a:pt x="661" y="192"/>
                    <a:pt x="372" y="192"/>
                  </a:cubicBezTo>
                  <a:cubicBezTo>
                    <a:pt x="312" y="192"/>
                    <a:pt x="252" y="190"/>
                    <a:pt x="192" y="184"/>
                  </a:cubicBezTo>
                  <a:cubicBezTo>
                    <a:pt x="64" y="184"/>
                    <a:pt x="1" y="280"/>
                    <a:pt x="1" y="375"/>
                  </a:cubicBezTo>
                  <a:cubicBezTo>
                    <a:pt x="1" y="503"/>
                    <a:pt x="64" y="566"/>
                    <a:pt x="192" y="566"/>
                  </a:cubicBezTo>
                  <a:lnTo>
                    <a:pt x="192" y="598"/>
                  </a:lnTo>
                  <a:cubicBezTo>
                    <a:pt x="259" y="603"/>
                    <a:pt x="326" y="606"/>
                    <a:pt x="393" y="606"/>
                  </a:cubicBezTo>
                  <a:cubicBezTo>
                    <a:pt x="639" y="606"/>
                    <a:pt x="882" y="570"/>
                    <a:pt x="1118" y="492"/>
                  </a:cubicBezTo>
                  <a:lnTo>
                    <a:pt x="1118" y="492"/>
                  </a:lnTo>
                  <a:cubicBezTo>
                    <a:pt x="1076" y="1055"/>
                    <a:pt x="740" y="1561"/>
                    <a:pt x="192" y="1808"/>
                  </a:cubicBezTo>
                  <a:cubicBezTo>
                    <a:pt x="32" y="1903"/>
                    <a:pt x="96" y="2126"/>
                    <a:pt x="255" y="2190"/>
                  </a:cubicBezTo>
                  <a:cubicBezTo>
                    <a:pt x="542" y="2269"/>
                    <a:pt x="844" y="2309"/>
                    <a:pt x="1151" y="2309"/>
                  </a:cubicBezTo>
                  <a:cubicBezTo>
                    <a:pt x="1457" y="2309"/>
                    <a:pt x="1767" y="2269"/>
                    <a:pt x="2070" y="2190"/>
                  </a:cubicBezTo>
                  <a:cubicBezTo>
                    <a:pt x="2305" y="2102"/>
                    <a:pt x="2242" y="1769"/>
                    <a:pt x="2005" y="1769"/>
                  </a:cubicBezTo>
                  <a:cubicBezTo>
                    <a:pt x="1985" y="1769"/>
                    <a:pt x="1964" y="1771"/>
                    <a:pt x="1943" y="1776"/>
                  </a:cubicBezTo>
                  <a:cubicBezTo>
                    <a:pt x="1688" y="1856"/>
                    <a:pt x="1425" y="1895"/>
                    <a:pt x="1159" y="1895"/>
                  </a:cubicBezTo>
                  <a:cubicBezTo>
                    <a:pt x="1054" y="1895"/>
                    <a:pt x="948" y="1889"/>
                    <a:pt x="842" y="1877"/>
                  </a:cubicBezTo>
                  <a:lnTo>
                    <a:pt x="842" y="1877"/>
                  </a:lnTo>
                  <a:cubicBezTo>
                    <a:pt x="1312" y="1467"/>
                    <a:pt x="1572" y="835"/>
                    <a:pt x="1497" y="184"/>
                  </a:cubicBezTo>
                  <a:cubicBezTo>
                    <a:pt x="1497" y="66"/>
                    <a:pt x="1409"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16839" y="4446158"/>
              <a:ext cx="358262" cy="15076"/>
            </a:xfrm>
            <a:custGeom>
              <a:avLst/>
              <a:gdLst/>
              <a:ahLst/>
              <a:cxnLst/>
              <a:rect l="l" t="t" r="r" b="b"/>
              <a:pathLst>
                <a:path w="13403" h="564" extrusionOk="0">
                  <a:moveTo>
                    <a:pt x="13148" y="0"/>
                  </a:moveTo>
                  <a:cubicBezTo>
                    <a:pt x="10877" y="108"/>
                    <a:pt x="8606" y="172"/>
                    <a:pt x="6335" y="172"/>
                  </a:cubicBezTo>
                  <a:cubicBezTo>
                    <a:pt x="5263" y="172"/>
                    <a:pt x="4192" y="158"/>
                    <a:pt x="3120" y="127"/>
                  </a:cubicBezTo>
                  <a:cubicBezTo>
                    <a:pt x="2165" y="96"/>
                    <a:pt x="1210" y="64"/>
                    <a:pt x="255" y="32"/>
                  </a:cubicBezTo>
                  <a:cubicBezTo>
                    <a:pt x="0" y="32"/>
                    <a:pt x="0" y="414"/>
                    <a:pt x="255" y="414"/>
                  </a:cubicBezTo>
                  <a:cubicBezTo>
                    <a:pt x="2344" y="513"/>
                    <a:pt x="4433" y="563"/>
                    <a:pt x="6530" y="563"/>
                  </a:cubicBezTo>
                  <a:cubicBezTo>
                    <a:pt x="7788" y="563"/>
                    <a:pt x="9049" y="545"/>
                    <a:pt x="10315" y="509"/>
                  </a:cubicBezTo>
                  <a:cubicBezTo>
                    <a:pt x="11270" y="478"/>
                    <a:pt x="12225" y="446"/>
                    <a:pt x="13148" y="414"/>
                  </a:cubicBezTo>
                  <a:cubicBezTo>
                    <a:pt x="13403" y="414"/>
                    <a:pt x="13403" y="0"/>
                    <a:pt x="1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813417" y="4485317"/>
              <a:ext cx="71610" cy="155595"/>
            </a:xfrm>
            <a:custGeom>
              <a:avLst/>
              <a:gdLst/>
              <a:ahLst/>
              <a:cxnLst/>
              <a:rect l="l" t="t" r="r" b="b"/>
              <a:pathLst>
                <a:path w="2679" h="5821" extrusionOk="0">
                  <a:moveTo>
                    <a:pt x="1925" y="0"/>
                  </a:moveTo>
                  <a:cubicBezTo>
                    <a:pt x="1878" y="0"/>
                    <a:pt x="1828" y="19"/>
                    <a:pt x="1784" y="63"/>
                  </a:cubicBezTo>
                  <a:cubicBezTo>
                    <a:pt x="1" y="1687"/>
                    <a:pt x="256" y="4520"/>
                    <a:pt x="2293" y="5793"/>
                  </a:cubicBezTo>
                  <a:cubicBezTo>
                    <a:pt x="2326" y="5812"/>
                    <a:pt x="2359" y="5821"/>
                    <a:pt x="2390" y="5821"/>
                  </a:cubicBezTo>
                  <a:cubicBezTo>
                    <a:pt x="2565" y="5821"/>
                    <a:pt x="2678" y="5551"/>
                    <a:pt x="2516" y="5443"/>
                  </a:cubicBezTo>
                  <a:cubicBezTo>
                    <a:pt x="701" y="4297"/>
                    <a:pt x="479" y="1750"/>
                    <a:pt x="2070" y="350"/>
                  </a:cubicBezTo>
                  <a:cubicBezTo>
                    <a:pt x="2217" y="203"/>
                    <a:pt x="2082"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911280" y="4485290"/>
              <a:ext cx="11093" cy="68963"/>
            </a:xfrm>
            <a:custGeom>
              <a:avLst/>
              <a:gdLst/>
              <a:ahLst/>
              <a:cxnLst/>
              <a:rect l="l" t="t" r="r" b="b"/>
              <a:pathLst>
                <a:path w="415" h="2580" extrusionOk="0">
                  <a:moveTo>
                    <a:pt x="224" y="0"/>
                  </a:moveTo>
                  <a:cubicBezTo>
                    <a:pt x="128" y="0"/>
                    <a:pt x="33" y="64"/>
                    <a:pt x="33" y="191"/>
                  </a:cubicBezTo>
                  <a:cubicBezTo>
                    <a:pt x="33" y="924"/>
                    <a:pt x="1" y="1656"/>
                    <a:pt x="1" y="2388"/>
                  </a:cubicBezTo>
                  <a:cubicBezTo>
                    <a:pt x="1" y="2515"/>
                    <a:pt x="96" y="2579"/>
                    <a:pt x="192" y="2579"/>
                  </a:cubicBezTo>
                  <a:cubicBezTo>
                    <a:pt x="288" y="2579"/>
                    <a:pt x="383" y="2515"/>
                    <a:pt x="383" y="2388"/>
                  </a:cubicBezTo>
                  <a:cubicBezTo>
                    <a:pt x="383" y="1656"/>
                    <a:pt x="415" y="924"/>
                    <a:pt x="415" y="191"/>
                  </a:cubicBezTo>
                  <a:cubicBezTo>
                    <a:pt x="415" y="64"/>
                    <a:pt x="319"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868751" y="4563528"/>
              <a:ext cx="98741" cy="13098"/>
            </a:xfrm>
            <a:custGeom>
              <a:avLst/>
              <a:gdLst/>
              <a:ahLst/>
              <a:cxnLst/>
              <a:rect l="l" t="t" r="r" b="b"/>
              <a:pathLst>
                <a:path w="3694" h="490" extrusionOk="0">
                  <a:moveTo>
                    <a:pt x="226" y="0"/>
                  </a:moveTo>
                  <a:cubicBezTo>
                    <a:pt x="1" y="0"/>
                    <a:pt x="10" y="354"/>
                    <a:pt x="255" y="384"/>
                  </a:cubicBezTo>
                  <a:cubicBezTo>
                    <a:pt x="870" y="459"/>
                    <a:pt x="1486" y="490"/>
                    <a:pt x="2108" y="490"/>
                  </a:cubicBezTo>
                  <a:cubicBezTo>
                    <a:pt x="2547" y="490"/>
                    <a:pt x="2990" y="474"/>
                    <a:pt x="3438" y="448"/>
                  </a:cubicBezTo>
                  <a:cubicBezTo>
                    <a:pt x="3693" y="448"/>
                    <a:pt x="3693" y="66"/>
                    <a:pt x="3438" y="66"/>
                  </a:cubicBezTo>
                  <a:cubicBezTo>
                    <a:pt x="3055" y="88"/>
                    <a:pt x="2676" y="99"/>
                    <a:pt x="2299" y="99"/>
                  </a:cubicBezTo>
                  <a:cubicBezTo>
                    <a:pt x="1612" y="99"/>
                    <a:pt x="933" y="64"/>
                    <a:pt x="255" y="2"/>
                  </a:cubicBezTo>
                  <a:cubicBezTo>
                    <a:pt x="245" y="1"/>
                    <a:pt x="235"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903555" y="4597394"/>
              <a:ext cx="68135" cy="51402"/>
            </a:xfrm>
            <a:custGeom>
              <a:avLst/>
              <a:gdLst/>
              <a:ahLst/>
              <a:cxnLst/>
              <a:rect l="l" t="t" r="r" b="b"/>
              <a:pathLst>
                <a:path w="2549" h="1923" extrusionOk="0">
                  <a:moveTo>
                    <a:pt x="831" y="1"/>
                  </a:moveTo>
                  <a:cubicBezTo>
                    <a:pt x="600" y="1"/>
                    <a:pt x="370" y="56"/>
                    <a:pt x="163" y="168"/>
                  </a:cubicBezTo>
                  <a:cubicBezTo>
                    <a:pt x="0" y="276"/>
                    <a:pt x="114" y="545"/>
                    <a:pt x="289" y="545"/>
                  </a:cubicBezTo>
                  <a:cubicBezTo>
                    <a:pt x="319" y="545"/>
                    <a:pt x="352" y="537"/>
                    <a:pt x="385" y="518"/>
                  </a:cubicBezTo>
                  <a:lnTo>
                    <a:pt x="354" y="518"/>
                  </a:lnTo>
                  <a:cubicBezTo>
                    <a:pt x="497" y="438"/>
                    <a:pt x="656" y="399"/>
                    <a:pt x="815" y="399"/>
                  </a:cubicBezTo>
                  <a:cubicBezTo>
                    <a:pt x="924" y="399"/>
                    <a:pt x="1033" y="417"/>
                    <a:pt x="1137" y="454"/>
                  </a:cubicBezTo>
                  <a:lnTo>
                    <a:pt x="1137" y="454"/>
                  </a:lnTo>
                  <a:cubicBezTo>
                    <a:pt x="982" y="923"/>
                    <a:pt x="653" y="1304"/>
                    <a:pt x="194" y="1505"/>
                  </a:cubicBezTo>
                  <a:cubicBezTo>
                    <a:pt x="35" y="1600"/>
                    <a:pt x="67" y="1823"/>
                    <a:pt x="226" y="1887"/>
                  </a:cubicBezTo>
                  <a:cubicBezTo>
                    <a:pt x="409" y="1911"/>
                    <a:pt x="592" y="1923"/>
                    <a:pt x="774" y="1923"/>
                  </a:cubicBezTo>
                  <a:cubicBezTo>
                    <a:pt x="1321" y="1923"/>
                    <a:pt x="1858" y="1815"/>
                    <a:pt x="2359" y="1600"/>
                  </a:cubicBezTo>
                  <a:cubicBezTo>
                    <a:pt x="2549" y="1492"/>
                    <a:pt x="2439" y="1223"/>
                    <a:pt x="2265" y="1223"/>
                  </a:cubicBezTo>
                  <a:cubicBezTo>
                    <a:pt x="2234" y="1223"/>
                    <a:pt x="2202" y="1231"/>
                    <a:pt x="2168" y="1250"/>
                  </a:cubicBezTo>
                  <a:cubicBezTo>
                    <a:pt x="1771" y="1427"/>
                    <a:pt x="1342" y="1512"/>
                    <a:pt x="915" y="1526"/>
                  </a:cubicBezTo>
                  <a:lnTo>
                    <a:pt x="915" y="1526"/>
                  </a:lnTo>
                  <a:cubicBezTo>
                    <a:pt x="1247" y="1239"/>
                    <a:pt x="1487" y="844"/>
                    <a:pt x="1595" y="391"/>
                  </a:cubicBezTo>
                  <a:cubicBezTo>
                    <a:pt x="1595" y="327"/>
                    <a:pt x="1563" y="231"/>
                    <a:pt x="1500" y="168"/>
                  </a:cubicBezTo>
                  <a:cubicBezTo>
                    <a:pt x="1293" y="56"/>
                    <a:pt x="106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990913" y="4485638"/>
              <a:ext cx="70166" cy="173264"/>
            </a:xfrm>
            <a:custGeom>
              <a:avLst/>
              <a:gdLst/>
              <a:ahLst/>
              <a:cxnLst/>
              <a:rect l="l" t="t" r="r" b="b"/>
              <a:pathLst>
                <a:path w="2625" h="6482" extrusionOk="0">
                  <a:moveTo>
                    <a:pt x="293" y="1"/>
                  </a:moveTo>
                  <a:cubicBezTo>
                    <a:pt x="135" y="1"/>
                    <a:pt x="0" y="182"/>
                    <a:pt x="174" y="306"/>
                  </a:cubicBezTo>
                  <a:lnTo>
                    <a:pt x="174" y="338"/>
                  </a:lnTo>
                  <a:cubicBezTo>
                    <a:pt x="1893" y="1770"/>
                    <a:pt x="2179" y="4317"/>
                    <a:pt x="842" y="6132"/>
                  </a:cubicBezTo>
                  <a:cubicBezTo>
                    <a:pt x="720" y="6278"/>
                    <a:pt x="842" y="6481"/>
                    <a:pt x="977" y="6481"/>
                  </a:cubicBezTo>
                  <a:cubicBezTo>
                    <a:pt x="1018" y="6481"/>
                    <a:pt x="1060" y="6462"/>
                    <a:pt x="1097" y="6418"/>
                  </a:cubicBezTo>
                  <a:cubicBezTo>
                    <a:pt x="2625" y="4444"/>
                    <a:pt x="2338" y="1643"/>
                    <a:pt x="428" y="51"/>
                  </a:cubicBezTo>
                  <a:cubicBezTo>
                    <a:pt x="386" y="16"/>
                    <a:pt x="338"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1079794" y="4514479"/>
              <a:ext cx="56186" cy="80190"/>
            </a:xfrm>
            <a:custGeom>
              <a:avLst/>
              <a:gdLst/>
              <a:ahLst/>
              <a:cxnLst/>
              <a:rect l="l" t="t" r="r" b="b"/>
              <a:pathLst>
                <a:path w="2102" h="3000" extrusionOk="0">
                  <a:moveTo>
                    <a:pt x="900" y="1"/>
                  </a:moveTo>
                  <a:cubicBezTo>
                    <a:pt x="801" y="1"/>
                    <a:pt x="701" y="19"/>
                    <a:pt x="605" y="54"/>
                  </a:cubicBezTo>
                  <a:cubicBezTo>
                    <a:pt x="319" y="150"/>
                    <a:pt x="128" y="468"/>
                    <a:pt x="191" y="755"/>
                  </a:cubicBezTo>
                  <a:cubicBezTo>
                    <a:pt x="217" y="859"/>
                    <a:pt x="297" y="905"/>
                    <a:pt x="379" y="905"/>
                  </a:cubicBezTo>
                  <a:cubicBezTo>
                    <a:pt x="498" y="905"/>
                    <a:pt x="624" y="810"/>
                    <a:pt x="605" y="659"/>
                  </a:cubicBezTo>
                  <a:lnTo>
                    <a:pt x="573" y="659"/>
                  </a:lnTo>
                  <a:cubicBezTo>
                    <a:pt x="573" y="628"/>
                    <a:pt x="573" y="596"/>
                    <a:pt x="573" y="564"/>
                  </a:cubicBezTo>
                  <a:cubicBezTo>
                    <a:pt x="573" y="532"/>
                    <a:pt x="605" y="500"/>
                    <a:pt x="637" y="500"/>
                  </a:cubicBezTo>
                  <a:cubicBezTo>
                    <a:pt x="701" y="437"/>
                    <a:pt x="796" y="405"/>
                    <a:pt x="892" y="405"/>
                  </a:cubicBezTo>
                  <a:cubicBezTo>
                    <a:pt x="987" y="405"/>
                    <a:pt x="1083" y="405"/>
                    <a:pt x="1146" y="468"/>
                  </a:cubicBezTo>
                  <a:cubicBezTo>
                    <a:pt x="1242" y="596"/>
                    <a:pt x="1306" y="723"/>
                    <a:pt x="1274" y="882"/>
                  </a:cubicBezTo>
                  <a:cubicBezTo>
                    <a:pt x="1242" y="1232"/>
                    <a:pt x="1083" y="1551"/>
                    <a:pt x="828" y="1805"/>
                  </a:cubicBezTo>
                  <a:cubicBezTo>
                    <a:pt x="541" y="2060"/>
                    <a:pt x="287" y="2347"/>
                    <a:pt x="64" y="2665"/>
                  </a:cubicBezTo>
                  <a:cubicBezTo>
                    <a:pt x="0" y="2760"/>
                    <a:pt x="32" y="2920"/>
                    <a:pt x="159" y="2951"/>
                  </a:cubicBezTo>
                  <a:cubicBezTo>
                    <a:pt x="446" y="2983"/>
                    <a:pt x="740" y="2999"/>
                    <a:pt x="1031" y="2999"/>
                  </a:cubicBezTo>
                  <a:cubicBezTo>
                    <a:pt x="1321" y="2999"/>
                    <a:pt x="1608" y="2983"/>
                    <a:pt x="1879" y="2951"/>
                  </a:cubicBezTo>
                  <a:cubicBezTo>
                    <a:pt x="2006" y="2951"/>
                    <a:pt x="2101" y="2856"/>
                    <a:pt x="2101" y="2760"/>
                  </a:cubicBezTo>
                  <a:cubicBezTo>
                    <a:pt x="2101" y="2675"/>
                    <a:pt x="2025" y="2564"/>
                    <a:pt x="1918" y="2564"/>
                  </a:cubicBezTo>
                  <a:cubicBezTo>
                    <a:pt x="1905" y="2564"/>
                    <a:pt x="1892" y="2566"/>
                    <a:pt x="1879" y="2569"/>
                  </a:cubicBezTo>
                  <a:cubicBezTo>
                    <a:pt x="1624" y="2601"/>
                    <a:pt x="1361" y="2617"/>
                    <a:pt x="1095" y="2617"/>
                  </a:cubicBezTo>
                  <a:cubicBezTo>
                    <a:pt x="923" y="2617"/>
                    <a:pt x="751" y="2611"/>
                    <a:pt x="577" y="2598"/>
                  </a:cubicBezTo>
                  <a:lnTo>
                    <a:pt x="577" y="2598"/>
                  </a:lnTo>
                  <a:cubicBezTo>
                    <a:pt x="994" y="2110"/>
                    <a:pt x="1547" y="1755"/>
                    <a:pt x="1656" y="1073"/>
                  </a:cubicBezTo>
                  <a:cubicBezTo>
                    <a:pt x="1751" y="723"/>
                    <a:pt x="1624" y="373"/>
                    <a:pt x="1369" y="150"/>
                  </a:cubicBezTo>
                  <a:cubicBezTo>
                    <a:pt x="1230" y="51"/>
                    <a:pt x="1066"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17"/>
          <p:cNvSpPr/>
          <p:nvPr/>
        </p:nvSpPr>
        <p:spPr>
          <a:xfrm>
            <a:off x="633625" y="258981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974299" y="957005"/>
            <a:ext cx="178800" cy="178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1789050" y="1937812"/>
            <a:ext cx="76500" cy="76500"/>
          </a:xfrm>
          <a:prstGeom prst="diamon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7"/>
          <p:cNvGrpSpPr/>
          <p:nvPr/>
        </p:nvGrpSpPr>
        <p:grpSpPr>
          <a:xfrm>
            <a:off x="809896" y="3817835"/>
            <a:ext cx="680363" cy="433137"/>
            <a:chOff x="7460298" y="459434"/>
            <a:chExt cx="973617" cy="619830"/>
          </a:xfrm>
        </p:grpSpPr>
        <p:sp>
          <p:nvSpPr>
            <p:cNvPr id="544" name="Google Shape;544;p17"/>
            <p:cNvSpPr/>
            <p:nvPr/>
          </p:nvSpPr>
          <p:spPr>
            <a:xfrm>
              <a:off x="7526080" y="500383"/>
              <a:ext cx="107986" cy="148492"/>
            </a:xfrm>
            <a:custGeom>
              <a:avLst/>
              <a:gdLst/>
              <a:ahLst/>
              <a:cxnLst/>
              <a:rect l="l" t="t" r="r" b="b"/>
              <a:pathLst>
                <a:path w="3344" h="4598" extrusionOk="0">
                  <a:moveTo>
                    <a:pt x="2422" y="1"/>
                  </a:moveTo>
                  <a:cubicBezTo>
                    <a:pt x="2337" y="1"/>
                    <a:pt x="2255" y="49"/>
                    <a:pt x="2229" y="164"/>
                  </a:cubicBezTo>
                  <a:lnTo>
                    <a:pt x="2261" y="164"/>
                  </a:lnTo>
                  <a:cubicBezTo>
                    <a:pt x="1847" y="1565"/>
                    <a:pt x="1083" y="2870"/>
                    <a:pt x="96" y="3953"/>
                  </a:cubicBezTo>
                  <a:cubicBezTo>
                    <a:pt x="1" y="4048"/>
                    <a:pt x="1" y="4207"/>
                    <a:pt x="128" y="4271"/>
                  </a:cubicBezTo>
                  <a:cubicBezTo>
                    <a:pt x="624" y="4486"/>
                    <a:pt x="1154" y="4598"/>
                    <a:pt x="1683" y="4598"/>
                  </a:cubicBezTo>
                  <a:cubicBezTo>
                    <a:pt x="2173" y="4598"/>
                    <a:pt x="2662" y="4502"/>
                    <a:pt x="3121" y="4303"/>
                  </a:cubicBezTo>
                  <a:cubicBezTo>
                    <a:pt x="3343" y="4192"/>
                    <a:pt x="3202" y="3935"/>
                    <a:pt x="3014" y="3935"/>
                  </a:cubicBezTo>
                  <a:cubicBezTo>
                    <a:pt x="2986" y="3935"/>
                    <a:pt x="2958" y="3940"/>
                    <a:pt x="2930" y="3953"/>
                  </a:cubicBezTo>
                  <a:cubicBezTo>
                    <a:pt x="2525" y="4124"/>
                    <a:pt x="2090" y="4211"/>
                    <a:pt x="1654" y="4211"/>
                  </a:cubicBezTo>
                  <a:cubicBezTo>
                    <a:pt x="1283" y="4211"/>
                    <a:pt x="911" y="4148"/>
                    <a:pt x="558" y="4019"/>
                  </a:cubicBezTo>
                  <a:lnTo>
                    <a:pt x="558" y="4019"/>
                  </a:lnTo>
                  <a:cubicBezTo>
                    <a:pt x="1531" y="2947"/>
                    <a:pt x="2226" y="1659"/>
                    <a:pt x="2643" y="260"/>
                  </a:cubicBezTo>
                  <a:cubicBezTo>
                    <a:pt x="2681" y="107"/>
                    <a:pt x="2549" y="1"/>
                    <a:pt x="2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7607815" y="560160"/>
              <a:ext cx="24704" cy="141904"/>
            </a:xfrm>
            <a:custGeom>
              <a:avLst/>
              <a:gdLst/>
              <a:ahLst/>
              <a:cxnLst/>
              <a:rect l="l" t="t" r="r" b="b"/>
              <a:pathLst>
                <a:path w="765" h="4394" extrusionOk="0">
                  <a:moveTo>
                    <a:pt x="570" y="0"/>
                  </a:moveTo>
                  <a:cubicBezTo>
                    <a:pt x="470" y="0"/>
                    <a:pt x="367" y="64"/>
                    <a:pt x="367" y="191"/>
                  </a:cubicBezTo>
                  <a:cubicBezTo>
                    <a:pt x="240" y="1529"/>
                    <a:pt x="112" y="2866"/>
                    <a:pt x="17" y="4203"/>
                  </a:cubicBezTo>
                  <a:cubicBezTo>
                    <a:pt x="1" y="4330"/>
                    <a:pt x="88" y="4394"/>
                    <a:pt x="184" y="4394"/>
                  </a:cubicBezTo>
                  <a:cubicBezTo>
                    <a:pt x="279" y="4394"/>
                    <a:pt x="383" y="4330"/>
                    <a:pt x="399" y="4203"/>
                  </a:cubicBezTo>
                  <a:cubicBezTo>
                    <a:pt x="526" y="2866"/>
                    <a:pt x="622" y="1529"/>
                    <a:pt x="749" y="191"/>
                  </a:cubicBezTo>
                  <a:cubicBezTo>
                    <a:pt x="765" y="64"/>
                    <a:pt x="669"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7682866" y="576598"/>
              <a:ext cx="20086" cy="93591"/>
            </a:xfrm>
            <a:custGeom>
              <a:avLst/>
              <a:gdLst/>
              <a:ahLst/>
              <a:cxnLst/>
              <a:rect l="l" t="t" r="r" b="b"/>
              <a:pathLst>
                <a:path w="622" h="2898" extrusionOk="0">
                  <a:moveTo>
                    <a:pt x="415" y="1"/>
                  </a:moveTo>
                  <a:cubicBezTo>
                    <a:pt x="311" y="1"/>
                    <a:pt x="208" y="64"/>
                    <a:pt x="208" y="192"/>
                  </a:cubicBezTo>
                  <a:cubicBezTo>
                    <a:pt x="144" y="1020"/>
                    <a:pt x="80" y="1847"/>
                    <a:pt x="17" y="2707"/>
                  </a:cubicBezTo>
                  <a:cubicBezTo>
                    <a:pt x="1" y="2834"/>
                    <a:pt x="96" y="2898"/>
                    <a:pt x="200" y="2898"/>
                  </a:cubicBezTo>
                  <a:cubicBezTo>
                    <a:pt x="303" y="2898"/>
                    <a:pt x="415" y="2834"/>
                    <a:pt x="431" y="2707"/>
                  </a:cubicBezTo>
                  <a:cubicBezTo>
                    <a:pt x="494" y="1847"/>
                    <a:pt x="558" y="1020"/>
                    <a:pt x="622" y="192"/>
                  </a:cubicBezTo>
                  <a:cubicBezTo>
                    <a:pt x="622" y="64"/>
                    <a:pt x="51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7656643" y="614382"/>
              <a:ext cx="73046" cy="18021"/>
            </a:xfrm>
            <a:custGeom>
              <a:avLst/>
              <a:gdLst/>
              <a:ahLst/>
              <a:cxnLst/>
              <a:rect l="l" t="t" r="r" b="b"/>
              <a:pathLst>
                <a:path w="2262" h="558" extrusionOk="0">
                  <a:moveTo>
                    <a:pt x="205" y="0"/>
                  </a:moveTo>
                  <a:cubicBezTo>
                    <a:pt x="128" y="0"/>
                    <a:pt x="59" y="57"/>
                    <a:pt x="33" y="136"/>
                  </a:cubicBezTo>
                  <a:cubicBezTo>
                    <a:pt x="1" y="232"/>
                    <a:pt x="65" y="359"/>
                    <a:pt x="160" y="391"/>
                  </a:cubicBezTo>
                  <a:cubicBezTo>
                    <a:pt x="478" y="502"/>
                    <a:pt x="805" y="558"/>
                    <a:pt x="1131" y="558"/>
                  </a:cubicBezTo>
                  <a:cubicBezTo>
                    <a:pt x="1457" y="558"/>
                    <a:pt x="1784" y="502"/>
                    <a:pt x="2102" y="391"/>
                  </a:cubicBezTo>
                  <a:cubicBezTo>
                    <a:pt x="2198" y="359"/>
                    <a:pt x="2261" y="232"/>
                    <a:pt x="2261" y="136"/>
                  </a:cubicBezTo>
                  <a:cubicBezTo>
                    <a:pt x="2235" y="57"/>
                    <a:pt x="2144" y="0"/>
                    <a:pt x="2060" y="0"/>
                  </a:cubicBezTo>
                  <a:cubicBezTo>
                    <a:pt x="2041" y="0"/>
                    <a:pt x="2023" y="3"/>
                    <a:pt x="2007" y="9"/>
                  </a:cubicBezTo>
                  <a:cubicBezTo>
                    <a:pt x="1720" y="120"/>
                    <a:pt x="1426" y="176"/>
                    <a:pt x="1131" y="176"/>
                  </a:cubicBezTo>
                  <a:cubicBezTo>
                    <a:pt x="837" y="176"/>
                    <a:pt x="542" y="120"/>
                    <a:pt x="256" y="9"/>
                  </a:cubicBezTo>
                  <a:cubicBezTo>
                    <a:pt x="239" y="3"/>
                    <a:pt x="22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7758433" y="522569"/>
              <a:ext cx="89483" cy="162638"/>
            </a:xfrm>
            <a:custGeom>
              <a:avLst/>
              <a:gdLst/>
              <a:ahLst/>
              <a:cxnLst/>
              <a:rect l="l" t="t" r="r" b="b"/>
              <a:pathLst>
                <a:path w="2771" h="5036" extrusionOk="0">
                  <a:moveTo>
                    <a:pt x="1197" y="3019"/>
                  </a:moveTo>
                  <a:cubicBezTo>
                    <a:pt x="1652" y="3019"/>
                    <a:pt x="2063" y="3320"/>
                    <a:pt x="2165" y="3807"/>
                  </a:cubicBezTo>
                  <a:cubicBezTo>
                    <a:pt x="2261" y="4125"/>
                    <a:pt x="2102" y="4443"/>
                    <a:pt x="1783" y="4603"/>
                  </a:cubicBezTo>
                  <a:cubicBezTo>
                    <a:pt x="1744" y="4614"/>
                    <a:pt x="1705" y="4620"/>
                    <a:pt x="1666" y="4620"/>
                  </a:cubicBezTo>
                  <a:cubicBezTo>
                    <a:pt x="1389" y="4620"/>
                    <a:pt x="1127" y="4344"/>
                    <a:pt x="988" y="4093"/>
                  </a:cubicBezTo>
                  <a:cubicBezTo>
                    <a:pt x="802" y="3776"/>
                    <a:pt x="695" y="3419"/>
                    <a:pt x="657" y="3049"/>
                  </a:cubicBezTo>
                  <a:lnTo>
                    <a:pt x="657" y="3049"/>
                  </a:lnTo>
                  <a:cubicBezTo>
                    <a:pt x="693" y="3075"/>
                    <a:pt x="736" y="3091"/>
                    <a:pt x="782" y="3091"/>
                  </a:cubicBezTo>
                  <a:cubicBezTo>
                    <a:pt x="808" y="3091"/>
                    <a:pt x="834" y="3086"/>
                    <a:pt x="860" y="3075"/>
                  </a:cubicBezTo>
                  <a:cubicBezTo>
                    <a:pt x="972" y="3037"/>
                    <a:pt x="1086" y="3019"/>
                    <a:pt x="1197" y="3019"/>
                  </a:cubicBezTo>
                  <a:close/>
                  <a:moveTo>
                    <a:pt x="1423" y="0"/>
                  </a:moveTo>
                  <a:cubicBezTo>
                    <a:pt x="1382" y="0"/>
                    <a:pt x="1341" y="15"/>
                    <a:pt x="1306" y="50"/>
                  </a:cubicBezTo>
                  <a:lnTo>
                    <a:pt x="1306" y="82"/>
                  </a:lnTo>
                  <a:cubicBezTo>
                    <a:pt x="287" y="1133"/>
                    <a:pt x="1" y="2661"/>
                    <a:pt x="510" y="4030"/>
                  </a:cubicBezTo>
                  <a:cubicBezTo>
                    <a:pt x="693" y="4500"/>
                    <a:pt x="1112" y="5035"/>
                    <a:pt x="1644" y="5035"/>
                  </a:cubicBezTo>
                  <a:cubicBezTo>
                    <a:pt x="1760" y="5035"/>
                    <a:pt x="1881" y="5010"/>
                    <a:pt x="2006" y="4953"/>
                  </a:cubicBezTo>
                  <a:cubicBezTo>
                    <a:pt x="2579" y="4634"/>
                    <a:pt x="2770" y="3870"/>
                    <a:pt x="2420" y="3329"/>
                  </a:cubicBezTo>
                  <a:cubicBezTo>
                    <a:pt x="2161" y="2882"/>
                    <a:pt x="1676" y="2626"/>
                    <a:pt x="1183" y="2626"/>
                  </a:cubicBezTo>
                  <a:cubicBezTo>
                    <a:pt x="1010" y="2626"/>
                    <a:pt x="835" y="2658"/>
                    <a:pt x="669" y="2724"/>
                  </a:cubicBezTo>
                  <a:cubicBezTo>
                    <a:pt x="659" y="2728"/>
                    <a:pt x="649" y="2732"/>
                    <a:pt x="641" y="2737"/>
                  </a:cubicBezTo>
                  <a:lnTo>
                    <a:pt x="641" y="2737"/>
                  </a:lnTo>
                  <a:cubicBezTo>
                    <a:pt x="639" y="1862"/>
                    <a:pt x="996" y="953"/>
                    <a:pt x="1592" y="337"/>
                  </a:cubicBezTo>
                  <a:cubicBezTo>
                    <a:pt x="1716" y="188"/>
                    <a:pt x="1570" y="0"/>
                    <a:pt x="1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7887962" y="560160"/>
              <a:ext cx="19182" cy="94011"/>
            </a:xfrm>
            <a:custGeom>
              <a:avLst/>
              <a:gdLst/>
              <a:ahLst/>
              <a:cxnLst/>
              <a:rect l="l" t="t" r="r" b="b"/>
              <a:pathLst>
                <a:path w="594" h="2911" extrusionOk="0">
                  <a:moveTo>
                    <a:pt x="287" y="0"/>
                  </a:moveTo>
                  <a:cubicBezTo>
                    <a:pt x="192" y="0"/>
                    <a:pt x="96" y="96"/>
                    <a:pt x="96" y="191"/>
                  </a:cubicBezTo>
                  <a:lnTo>
                    <a:pt x="64" y="191"/>
                  </a:lnTo>
                  <a:cubicBezTo>
                    <a:pt x="1" y="1051"/>
                    <a:pt x="33" y="1911"/>
                    <a:pt x="192" y="2770"/>
                  </a:cubicBezTo>
                  <a:cubicBezTo>
                    <a:pt x="204" y="2870"/>
                    <a:pt x="270" y="2911"/>
                    <a:pt x="344" y="2911"/>
                  </a:cubicBezTo>
                  <a:cubicBezTo>
                    <a:pt x="459" y="2911"/>
                    <a:pt x="593" y="2810"/>
                    <a:pt x="574" y="2675"/>
                  </a:cubicBezTo>
                  <a:cubicBezTo>
                    <a:pt x="415" y="1847"/>
                    <a:pt x="383" y="1019"/>
                    <a:pt x="478" y="191"/>
                  </a:cubicBezTo>
                  <a:cubicBezTo>
                    <a:pt x="478" y="96"/>
                    <a:pt x="383"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7877693" y="590937"/>
              <a:ext cx="87125" cy="19894"/>
            </a:xfrm>
            <a:custGeom>
              <a:avLst/>
              <a:gdLst/>
              <a:ahLst/>
              <a:cxnLst/>
              <a:rect l="l" t="t" r="r" b="b"/>
              <a:pathLst>
                <a:path w="2698" h="616" extrusionOk="0">
                  <a:moveTo>
                    <a:pt x="2386" y="1"/>
                  </a:moveTo>
                  <a:cubicBezTo>
                    <a:pt x="2376" y="1"/>
                    <a:pt x="2366" y="1"/>
                    <a:pt x="2356" y="2"/>
                  </a:cubicBezTo>
                  <a:cubicBezTo>
                    <a:pt x="1773" y="135"/>
                    <a:pt x="1189" y="201"/>
                    <a:pt x="605" y="201"/>
                  </a:cubicBezTo>
                  <a:cubicBezTo>
                    <a:pt x="489" y="201"/>
                    <a:pt x="372" y="199"/>
                    <a:pt x="255" y="193"/>
                  </a:cubicBezTo>
                  <a:cubicBezTo>
                    <a:pt x="0" y="193"/>
                    <a:pt x="0" y="607"/>
                    <a:pt x="255" y="607"/>
                  </a:cubicBezTo>
                  <a:cubicBezTo>
                    <a:pt x="377" y="613"/>
                    <a:pt x="500" y="615"/>
                    <a:pt x="624" y="615"/>
                  </a:cubicBezTo>
                  <a:cubicBezTo>
                    <a:pt x="1241" y="615"/>
                    <a:pt x="1873" y="549"/>
                    <a:pt x="2484" y="416"/>
                  </a:cubicBezTo>
                  <a:cubicBezTo>
                    <a:pt x="2698" y="355"/>
                    <a:pt x="2618" y="1"/>
                    <a:pt x="2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7979483" y="476356"/>
              <a:ext cx="113573" cy="203329"/>
            </a:xfrm>
            <a:custGeom>
              <a:avLst/>
              <a:gdLst/>
              <a:ahLst/>
              <a:cxnLst/>
              <a:rect l="l" t="t" r="r" b="b"/>
              <a:pathLst>
                <a:path w="3517" h="6296" extrusionOk="0">
                  <a:moveTo>
                    <a:pt x="2912" y="0"/>
                  </a:moveTo>
                  <a:cubicBezTo>
                    <a:pt x="2886" y="0"/>
                    <a:pt x="2860" y="6"/>
                    <a:pt x="2833" y="17"/>
                  </a:cubicBezTo>
                  <a:lnTo>
                    <a:pt x="2833" y="49"/>
                  </a:lnTo>
                  <a:cubicBezTo>
                    <a:pt x="0" y="1290"/>
                    <a:pt x="223" y="5397"/>
                    <a:pt x="3215" y="6288"/>
                  </a:cubicBezTo>
                  <a:cubicBezTo>
                    <a:pt x="3232" y="6293"/>
                    <a:pt x="3249" y="6295"/>
                    <a:pt x="3264" y="6295"/>
                  </a:cubicBezTo>
                  <a:cubicBezTo>
                    <a:pt x="3451" y="6295"/>
                    <a:pt x="3517" y="5963"/>
                    <a:pt x="3311" y="5874"/>
                  </a:cubicBezTo>
                  <a:cubicBezTo>
                    <a:pt x="700" y="5079"/>
                    <a:pt x="509" y="1449"/>
                    <a:pt x="3024" y="367"/>
                  </a:cubicBezTo>
                  <a:cubicBezTo>
                    <a:pt x="3249" y="283"/>
                    <a:pt x="3102" y="0"/>
                    <a:pt x="2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8101811" y="535164"/>
              <a:ext cx="90903" cy="103828"/>
            </a:xfrm>
            <a:custGeom>
              <a:avLst/>
              <a:gdLst/>
              <a:ahLst/>
              <a:cxnLst/>
              <a:rect l="l" t="t" r="r" b="b"/>
              <a:pathLst>
                <a:path w="2815" h="3215" extrusionOk="0">
                  <a:moveTo>
                    <a:pt x="669" y="1"/>
                  </a:moveTo>
                  <a:cubicBezTo>
                    <a:pt x="532" y="1"/>
                    <a:pt x="391" y="42"/>
                    <a:pt x="255" y="138"/>
                  </a:cubicBezTo>
                  <a:cubicBezTo>
                    <a:pt x="72" y="242"/>
                    <a:pt x="190" y="497"/>
                    <a:pt x="343" y="497"/>
                  </a:cubicBezTo>
                  <a:cubicBezTo>
                    <a:pt x="377" y="497"/>
                    <a:pt x="412" y="485"/>
                    <a:pt x="446" y="456"/>
                  </a:cubicBezTo>
                  <a:lnTo>
                    <a:pt x="446" y="488"/>
                  </a:lnTo>
                  <a:cubicBezTo>
                    <a:pt x="524" y="438"/>
                    <a:pt x="602" y="416"/>
                    <a:pt x="677" y="416"/>
                  </a:cubicBezTo>
                  <a:cubicBezTo>
                    <a:pt x="1032" y="416"/>
                    <a:pt x="1326" y="905"/>
                    <a:pt x="1274" y="1220"/>
                  </a:cubicBezTo>
                  <a:cubicBezTo>
                    <a:pt x="1242" y="1825"/>
                    <a:pt x="605" y="2239"/>
                    <a:pt x="128" y="2557"/>
                  </a:cubicBezTo>
                  <a:cubicBezTo>
                    <a:pt x="0" y="2653"/>
                    <a:pt x="0" y="2876"/>
                    <a:pt x="191" y="2907"/>
                  </a:cubicBezTo>
                  <a:cubicBezTo>
                    <a:pt x="689" y="3115"/>
                    <a:pt x="1214" y="3214"/>
                    <a:pt x="1740" y="3214"/>
                  </a:cubicBezTo>
                  <a:cubicBezTo>
                    <a:pt x="2021" y="3214"/>
                    <a:pt x="2302" y="3186"/>
                    <a:pt x="2579" y="3130"/>
                  </a:cubicBezTo>
                  <a:cubicBezTo>
                    <a:pt x="2814" y="3071"/>
                    <a:pt x="2724" y="2741"/>
                    <a:pt x="2508" y="2741"/>
                  </a:cubicBezTo>
                  <a:cubicBezTo>
                    <a:pt x="2490" y="2741"/>
                    <a:pt x="2471" y="2743"/>
                    <a:pt x="2452" y="2748"/>
                  </a:cubicBezTo>
                  <a:cubicBezTo>
                    <a:pt x="2224" y="2790"/>
                    <a:pt x="1990" y="2811"/>
                    <a:pt x="1754" y="2811"/>
                  </a:cubicBezTo>
                  <a:cubicBezTo>
                    <a:pt x="1395" y="2811"/>
                    <a:pt x="1031" y="2762"/>
                    <a:pt x="677" y="2660"/>
                  </a:cubicBezTo>
                  <a:lnTo>
                    <a:pt x="677" y="2660"/>
                  </a:lnTo>
                  <a:cubicBezTo>
                    <a:pt x="889" y="2497"/>
                    <a:pt x="1081" y="2304"/>
                    <a:pt x="1274" y="2112"/>
                  </a:cubicBezTo>
                  <a:cubicBezTo>
                    <a:pt x="1529" y="1825"/>
                    <a:pt x="1688" y="1475"/>
                    <a:pt x="1688" y="1061"/>
                  </a:cubicBezTo>
                  <a:cubicBezTo>
                    <a:pt x="1638" y="560"/>
                    <a:pt x="1175"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8207702" y="486141"/>
              <a:ext cx="146027" cy="165060"/>
            </a:xfrm>
            <a:custGeom>
              <a:avLst/>
              <a:gdLst/>
              <a:ahLst/>
              <a:cxnLst/>
              <a:rect l="l" t="t" r="r" b="b"/>
              <a:pathLst>
                <a:path w="4522" h="5111" extrusionOk="0">
                  <a:moveTo>
                    <a:pt x="1783" y="0"/>
                  </a:moveTo>
                  <a:cubicBezTo>
                    <a:pt x="1688" y="0"/>
                    <a:pt x="1592" y="64"/>
                    <a:pt x="1592" y="160"/>
                  </a:cubicBezTo>
                  <a:cubicBezTo>
                    <a:pt x="1407" y="1454"/>
                    <a:pt x="1222" y="2771"/>
                    <a:pt x="1037" y="4074"/>
                  </a:cubicBezTo>
                  <a:lnTo>
                    <a:pt x="1037" y="4074"/>
                  </a:lnTo>
                  <a:cubicBezTo>
                    <a:pt x="735" y="3179"/>
                    <a:pt x="537" y="2261"/>
                    <a:pt x="414" y="1306"/>
                  </a:cubicBezTo>
                  <a:cubicBezTo>
                    <a:pt x="398" y="1178"/>
                    <a:pt x="295" y="1115"/>
                    <a:pt x="199" y="1115"/>
                  </a:cubicBezTo>
                  <a:cubicBezTo>
                    <a:pt x="104" y="1115"/>
                    <a:pt x="16" y="1178"/>
                    <a:pt x="32" y="1306"/>
                  </a:cubicBezTo>
                  <a:lnTo>
                    <a:pt x="0" y="1306"/>
                  </a:lnTo>
                  <a:cubicBezTo>
                    <a:pt x="128" y="2579"/>
                    <a:pt x="446" y="3789"/>
                    <a:pt x="924" y="4967"/>
                  </a:cubicBezTo>
                  <a:cubicBezTo>
                    <a:pt x="958" y="5053"/>
                    <a:pt x="1058" y="5111"/>
                    <a:pt x="1147" y="5111"/>
                  </a:cubicBezTo>
                  <a:cubicBezTo>
                    <a:pt x="1223" y="5111"/>
                    <a:pt x="1291" y="5069"/>
                    <a:pt x="1306" y="4967"/>
                  </a:cubicBezTo>
                  <a:cubicBezTo>
                    <a:pt x="1310" y="4935"/>
                    <a:pt x="1315" y="4903"/>
                    <a:pt x="1319" y="4871"/>
                  </a:cubicBezTo>
                  <a:lnTo>
                    <a:pt x="1338" y="4871"/>
                  </a:lnTo>
                  <a:cubicBezTo>
                    <a:pt x="1333" y="4860"/>
                    <a:pt x="1328" y="4849"/>
                    <a:pt x="1324" y="4838"/>
                  </a:cubicBezTo>
                  <a:lnTo>
                    <a:pt x="1324" y="4838"/>
                  </a:lnTo>
                  <a:cubicBezTo>
                    <a:pt x="1532" y="3378"/>
                    <a:pt x="1741" y="1892"/>
                    <a:pt x="1949" y="431"/>
                  </a:cubicBezTo>
                  <a:lnTo>
                    <a:pt x="1949" y="431"/>
                  </a:lnTo>
                  <a:lnTo>
                    <a:pt x="4266" y="669"/>
                  </a:lnTo>
                  <a:cubicBezTo>
                    <a:pt x="4521" y="669"/>
                    <a:pt x="4521" y="287"/>
                    <a:pt x="4266" y="255"/>
                  </a:cubicBezTo>
                  <a:lnTo>
                    <a:pt x="1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8276132" y="544594"/>
              <a:ext cx="66264" cy="87778"/>
            </a:xfrm>
            <a:custGeom>
              <a:avLst/>
              <a:gdLst/>
              <a:ahLst/>
              <a:cxnLst/>
              <a:rect l="l" t="t" r="r" b="b"/>
              <a:pathLst>
                <a:path w="2052" h="2718" extrusionOk="0">
                  <a:moveTo>
                    <a:pt x="1316" y="0"/>
                  </a:moveTo>
                  <a:cubicBezTo>
                    <a:pt x="1296" y="0"/>
                    <a:pt x="1276" y="2"/>
                    <a:pt x="1256" y="5"/>
                  </a:cubicBezTo>
                  <a:cubicBezTo>
                    <a:pt x="1129" y="5"/>
                    <a:pt x="1001" y="37"/>
                    <a:pt x="906" y="132"/>
                  </a:cubicBezTo>
                  <a:lnTo>
                    <a:pt x="810" y="164"/>
                  </a:lnTo>
                  <a:lnTo>
                    <a:pt x="747" y="164"/>
                  </a:lnTo>
                  <a:cubicBezTo>
                    <a:pt x="713" y="145"/>
                    <a:pt x="681" y="137"/>
                    <a:pt x="650" y="137"/>
                  </a:cubicBezTo>
                  <a:cubicBezTo>
                    <a:pt x="476" y="137"/>
                    <a:pt x="366" y="406"/>
                    <a:pt x="556" y="514"/>
                  </a:cubicBezTo>
                  <a:cubicBezTo>
                    <a:pt x="627" y="543"/>
                    <a:pt x="705" y="559"/>
                    <a:pt x="784" y="559"/>
                  </a:cubicBezTo>
                  <a:cubicBezTo>
                    <a:pt x="880" y="559"/>
                    <a:pt x="977" y="535"/>
                    <a:pt x="1065" y="482"/>
                  </a:cubicBezTo>
                  <a:cubicBezTo>
                    <a:pt x="1109" y="438"/>
                    <a:pt x="1200" y="378"/>
                    <a:pt x="1272" y="378"/>
                  </a:cubicBezTo>
                  <a:cubicBezTo>
                    <a:pt x="1304" y="378"/>
                    <a:pt x="1332" y="390"/>
                    <a:pt x="1351" y="419"/>
                  </a:cubicBezTo>
                  <a:cubicBezTo>
                    <a:pt x="1606" y="673"/>
                    <a:pt x="1129" y="960"/>
                    <a:pt x="938" y="1087"/>
                  </a:cubicBezTo>
                  <a:cubicBezTo>
                    <a:pt x="778" y="1151"/>
                    <a:pt x="810" y="1374"/>
                    <a:pt x="969" y="1437"/>
                  </a:cubicBezTo>
                  <a:cubicBezTo>
                    <a:pt x="1181" y="1531"/>
                    <a:pt x="1358" y="1660"/>
                    <a:pt x="1500" y="1824"/>
                  </a:cubicBezTo>
                  <a:lnTo>
                    <a:pt x="1500" y="1824"/>
                  </a:lnTo>
                  <a:lnTo>
                    <a:pt x="237" y="2297"/>
                  </a:lnTo>
                  <a:cubicBezTo>
                    <a:pt x="1" y="2356"/>
                    <a:pt x="66" y="2718"/>
                    <a:pt x="281" y="2718"/>
                  </a:cubicBezTo>
                  <a:cubicBezTo>
                    <a:pt x="297" y="2718"/>
                    <a:pt x="315" y="2715"/>
                    <a:pt x="333" y="2711"/>
                  </a:cubicBezTo>
                  <a:lnTo>
                    <a:pt x="1861" y="2106"/>
                  </a:lnTo>
                  <a:cubicBezTo>
                    <a:pt x="1988" y="2074"/>
                    <a:pt x="2052" y="1947"/>
                    <a:pt x="1988" y="1820"/>
                  </a:cubicBezTo>
                  <a:cubicBezTo>
                    <a:pt x="1836" y="1581"/>
                    <a:pt x="1640" y="1387"/>
                    <a:pt x="1420" y="1247"/>
                  </a:cubicBezTo>
                  <a:lnTo>
                    <a:pt x="1420" y="1247"/>
                  </a:lnTo>
                  <a:cubicBezTo>
                    <a:pt x="1532" y="1161"/>
                    <a:pt x="1631" y="1065"/>
                    <a:pt x="1702" y="960"/>
                  </a:cubicBezTo>
                  <a:cubicBezTo>
                    <a:pt x="1829" y="769"/>
                    <a:pt x="1861" y="514"/>
                    <a:pt x="1765" y="291"/>
                  </a:cubicBezTo>
                  <a:cubicBezTo>
                    <a:pt x="1680" y="120"/>
                    <a:pt x="1492"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p:nvPr/>
          </p:nvSpPr>
          <p:spPr>
            <a:xfrm>
              <a:off x="8323926" y="459434"/>
              <a:ext cx="109988" cy="213696"/>
            </a:xfrm>
            <a:custGeom>
              <a:avLst/>
              <a:gdLst/>
              <a:ahLst/>
              <a:cxnLst/>
              <a:rect l="l" t="t" r="r" b="b"/>
              <a:pathLst>
                <a:path w="3406" h="6617" extrusionOk="0">
                  <a:moveTo>
                    <a:pt x="1434" y="0"/>
                  </a:moveTo>
                  <a:cubicBezTo>
                    <a:pt x="1290" y="0"/>
                    <a:pt x="1150" y="203"/>
                    <a:pt x="1272" y="350"/>
                  </a:cubicBezTo>
                  <a:cubicBezTo>
                    <a:pt x="2928" y="2196"/>
                    <a:pt x="2386" y="5093"/>
                    <a:pt x="190" y="6239"/>
                  </a:cubicBezTo>
                  <a:cubicBezTo>
                    <a:pt x="0" y="6348"/>
                    <a:pt x="110" y="6617"/>
                    <a:pt x="284" y="6617"/>
                  </a:cubicBezTo>
                  <a:cubicBezTo>
                    <a:pt x="315" y="6617"/>
                    <a:pt x="347" y="6609"/>
                    <a:pt x="381" y="6589"/>
                  </a:cubicBezTo>
                  <a:cubicBezTo>
                    <a:pt x="2832" y="5316"/>
                    <a:pt x="3405" y="2101"/>
                    <a:pt x="1559" y="63"/>
                  </a:cubicBezTo>
                  <a:cubicBezTo>
                    <a:pt x="1522" y="19"/>
                    <a:pt x="1478" y="0"/>
                    <a:pt x="1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7"/>
            <p:cNvSpPr/>
            <p:nvPr/>
          </p:nvSpPr>
          <p:spPr>
            <a:xfrm>
              <a:off x="7460298" y="765778"/>
              <a:ext cx="882070" cy="30874"/>
            </a:xfrm>
            <a:custGeom>
              <a:avLst/>
              <a:gdLst/>
              <a:ahLst/>
              <a:cxnLst/>
              <a:rect l="l" t="t" r="r" b="b"/>
              <a:pathLst>
                <a:path w="27315" h="956" extrusionOk="0">
                  <a:moveTo>
                    <a:pt x="27060" y="0"/>
                  </a:moveTo>
                  <a:cubicBezTo>
                    <a:pt x="23590" y="223"/>
                    <a:pt x="20120" y="351"/>
                    <a:pt x="16650" y="446"/>
                  </a:cubicBezTo>
                  <a:cubicBezTo>
                    <a:pt x="14024" y="518"/>
                    <a:pt x="11415" y="554"/>
                    <a:pt x="8784" y="554"/>
                  </a:cubicBezTo>
                  <a:cubicBezTo>
                    <a:pt x="7907" y="554"/>
                    <a:pt x="7028" y="550"/>
                    <a:pt x="6145" y="542"/>
                  </a:cubicBezTo>
                  <a:cubicBezTo>
                    <a:pt x="4203" y="510"/>
                    <a:pt x="2229" y="478"/>
                    <a:pt x="255" y="414"/>
                  </a:cubicBezTo>
                  <a:cubicBezTo>
                    <a:pt x="1" y="414"/>
                    <a:pt x="1" y="828"/>
                    <a:pt x="255" y="828"/>
                  </a:cubicBezTo>
                  <a:cubicBezTo>
                    <a:pt x="3757" y="924"/>
                    <a:pt x="7227" y="955"/>
                    <a:pt x="10697" y="955"/>
                  </a:cubicBezTo>
                  <a:cubicBezTo>
                    <a:pt x="14167" y="924"/>
                    <a:pt x="17669" y="828"/>
                    <a:pt x="21203" y="701"/>
                  </a:cubicBezTo>
                  <a:cubicBezTo>
                    <a:pt x="23144" y="605"/>
                    <a:pt x="25118" y="510"/>
                    <a:pt x="27060" y="414"/>
                  </a:cubicBezTo>
                  <a:cubicBezTo>
                    <a:pt x="27315" y="414"/>
                    <a:pt x="27315" y="0"/>
                    <a:pt x="27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7539611" y="842897"/>
              <a:ext cx="739046" cy="236367"/>
            </a:xfrm>
            <a:custGeom>
              <a:avLst/>
              <a:gdLst/>
              <a:ahLst/>
              <a:cxnLst/>
              <a:rect l="l" t="t" r="r" b="b"/>
              <a:pathLst>
                <a:path w="22886" h="7319" extrusionOk="0">
                  <a:moveTo>
                    <a:pt x="22630" y="0"/>
                  </a:moveTo>
                  <a:lnTo>
                    <a:pt x="8209" y="382"/>
                  </a:lnTo>
                  <a:lnTo>
                    <a:pt x="4134" y="509"/>
                  </a:lnTo>
                  <a:cubicBezTo>
                    <a:pt x="4071" y="509"/>
                    <a:pt x="3975" y="573"/>
                    <a:pt x="3943" y="637"/>
                  </a:cubicBezTo>
                  <a:lnTo>
                    <a:pt x="3059" y="6589"/>
                  </a:lnTo>
                  <a:lnTo>
                    <a:pt x="3059" y="6589"/>
                  </a:lnTo>
                  <a:cubicBezTo>
                    <a:pt x="2192" y="5205"/>
                    <a:pt x="1304" y="3799"/>
                    <a:pt x="441" y="2419"/>
                  </a:cubicBezTo>
                  <a:cubicBezTo>
                    <a:pt x="405" y="2364"/>
                    <a:pt x="350" y="2341"/>
                    <a:pt x="293" y="2341"/>
                  </a:cubicBezTo>
                  <a:cubicBezTo>
                    <a:pt x="152" y="2341"/>
                    <a:pt x="1" y="2484"/>
                    <a:pt x="91" y="2642"/>
                  </a:cubicBezTo>
                  <a:lnTo>
                    <a:pt x="3020" y="7227"/>
                  </a:lnTo>
                  <a:cubicBezTo>
                    <a:pt x="3065" y="7287"/>
                    <a:pt x="3146" y="7318"/>
                    <a:pt x="3218" y="7318"/>
                  </a:cubicBezTo>
                  <a:cubicBezTo>
                    <a:pt x="3299" y="7318"/>
                    <a:pt x="3370" y="7279"/>
                    <a:pt x="3370" y="7195"/>
                  </a:cubicBezTo>
                  <a:lnTo>
                    <a:pt x="4307" y="887"/>
                  </a:lnTo>
                  <a:lnTo>
                    <a:pt x="4307" y="887"/>
                  </a:lnTo>
                  <a:lnTo>
                    <a:pt x="18556" y="509"/>
                  </a:lnTo>
                  <a:lnTo>
                    <a:pt x="22630" y="382"/>
                  </a:lnTo>
                  <a:cubicBezTo>
                    <a:pt x="22885" y="382"/>
                    <a:pt x="22885" y="0"/>
                    <a:pt x="2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7837843" y="931190"/>
              <a:ext cx="115930" cy="99921"/>
            </a:xfrm>
            <a:custGeom>
              <a:avLst/>
              <a:gdLst/>
              <a:ahLst/>
              <a:cxnLst/>
              <a:rect l="l" t="t" r="r" b="b"/>
              <a:pathLst>
                <a:path w="3590" h="3094" extrusionOk="0">
                  <a:moveTo>
                    <a:pt x="1247" y="0"/>
                  </a:moveTo>
                  <a:cubicBezTo>
                    <a:pt x="1222" y="0"/>
                    <a:pt x="1196" y="2"/>
                    <a:pt x="1171" y="4"/>
                  </a:cubicBezTo>
                  <a:cubicBezTo>
                    <a:pt x="789" y="99"/>
                    <a:pt x="407" y="290"/>
                    <a:pt x="152" y="609"/>
                  </a:cubicBezTo>
                  <a:cubicBezTo>
                    <a:pt x="0" y="735"/>
                    <a:pt x="150" y="942"/>
                    <a:pt x="314" y="942"/>
                  </a:cubicBezTo>
                  <a:cubicBezTo>
                    <a:pt x="356" y="942"/>
                    <a:pt x="399" y="928"/>
                    <a:pt x="439" y="895"/>
                  </a:cubicBezTo>
                  <a:cubicBezTo>
                    <a:pt x="630" y="641"/>
                    <a:pt x="884" y="481"/>
                    <a:pt x="1171" y="418"/>
                  </a:cubicBezTo>
                  <a:cubicBezTo>
                    <a:pt x="1198" y="414"/>
                    <a:pt x="1227" y="412"/>
                    <a:pt x="1255" y="412"/>
                  </a:cubicBezTo>
                  <a:cubicBezTo>
                    <a:pt x="1460" y="412"/>
                    <a:pt x="1680" y="513"/>
                    <a:pt x="1680" y="736"/>
                  </a:cubicBezTo>
                  <a:cubicBezTo>
                    <a:pt x="1680" y="991"/>
                    <a:pt x="1330" y="1341"/>
                    <a:pt x="1171" y="1564"/>
                  </a:cubicBezTo>
                  <a:lnTo>
                    <a:pt x="407" y="2423"/>
                  </a:lnTo>
                  <a:cubicBezTo>
                    <a:pt x="311" y="2551"/>
                    <a:pt x="375" y="2773"/>
                    <a:pt x="566" y="2773"/>
                  </a:cubicBezTo>
                  <a:lnTo>
                    <a:pt x="3336" y="3092"/>
                  </a:lnTo>
                  <a:cubicBezTo>
                    <a:pt x="3345" y="3093"/>
                    <a:pt x="3354" y="3094"/>
                    <a:pt x="3363" y="3094"/>
                  </a:cubicBezTo>
                  <a:cubicBezTo>
                    <a:pt x="3590" y="3094"/>
                    <a:pt x="3581" y="2709"/>
                    <a:pt x="3336" y="2678"/>
                  </a:cubicBezTo>
                  <a:lnTo>
                    <a:pt x="935" y="2430"/>
                  </a:lnTo>
                  <a:lnTo>
                    <a:pt x="935" y="2430"/>
                  </a:lnTo>
                  <a:lnTo>
                    <a:pt x="1680" y="1564"/>
                  </a:lnTo>
                  <a:cubicBezTo>
                    <a:pt x="1903" y="1277"/>
                    <a:pt x="2190" y="863"/>
                    <a:pt x="2030" y="481"/>
                  </a:cubicBezTo>
                  <a:cubicBezTo>
                    <a:pt x="1883" y="186"/>
                    <a:pt x="157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7931139" y="932320"/>
              <a:ext cx="77147" cy="109738"/>
            </a:xfrm>
            <a:custGeom>
              <a:avLst/>
              <a:gdLst/>
              <a:ahLst/>
              <a:cxnLst/>
              <a:rect l="l" t="t" r="r" b="b"/>
              <a:pathLst>
                <a:path w="2389" h="3398" extrusionOk="0">
                  <a:moveTo>
                    <a:pt x="256" y="1"/>
                  </a:moveTo>
                  <a:cubicBezTo>
                    <a:pt x="1" y="1"/>
                    <a:pt x="1" y="415"/>
                    <a:pt x="256" y="415"/>
                  </a:cubicBezTo>
                  <a:lnTo>
                    <a:pt x="1889" y="442"/>
                  </a:lnTo>
                  <a:lnTo>
                    <a:pt x="1889" y="442"/>
                  </a:lnTo>
                  <a:lnTo>
                    <a:pt x="956" y="3152"/>
                  </a:lnTo>
                  <a:cubicBezTo>
                    <a:pt x="918" y="3303"/>
                    <a:pt x="1036" y="3398"/>
                    <a:pt x="1159" y="3398"/>
                  </a:cubicBezTo>
                  <a:cubicBezTo>
                    <a:pt x="1244" y="3398"/>
                    <a:pt x="1331" y="3352"/>
                    <a:pt x="1370" y="3248"/>
                  </a:cubicBezTo>
                  <a:lnTo>
                    <a:pt x="2357" y="287"/>
                  </a:lnTo>
                  <a:cubicBezTo>
                    <a:pt x="2389" y="160"/>
                    <a:pt x="2293" y="32"/>
                    <a:pt x="2166" y="32"/>
                  </a:cubicBezTo>
                  <a:lnTo>
                    <a:pt x="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8015974" y="927024"/>
              <a:ext cx="70430" cy="114583"/>
            </a:xfrm>
            <a:custGeom>
              <a:avLst/>
              <a:gdLst/>
              <a:ahLst/>
              <a:cxnLst/>
              <a:rect l="l" t="t" r="r" b="b"/>
              <a:pathLst>
                <a:path w="2181" h="3548" extrusionOk="0">
                  <a:moveTo>
                    <a:pt x="1071" y="2327"/>
                  </a:moveTo>
                  <a:cubicBezTo>
                    <a:pt x="1231" y="2327"/>
                    <a:pt x="1382" y="2370"/>
                    <a:pt x="1512" y="2489"/>
                  </a:cubicBezTo>
                  <a:cubicBezTo>
                    <a:pt x="1799" y="2711"/>
                    <a:pt x="1576" y="3062"/>
                    <a:pt x="1290" y="3157"/>
                  </a:cubicBezTo>
                  <a:cubicBezTo>
                    <a:pt x="1250" y="3169"/>
                    <a:pt x="1211" y="3174"/>
                    <a:pt x="1172" y="3174"/>
                  </a:cubicBezTo>
                  <a:cubicBezTo>
                    <a:pt x="896" y="3174"/>
                    <a:pt x="641" y="2899"/>
                    <a:pt x="557" y="2648"/>
                  </a:cubicBezTo>
                  <a:cubicBezTo>
                    <a:pt x="539" y="2583"/>
                    <a:pt x="524" y="2518"/>
                    <a:pt x="514" y="2454"/>
                  </a:cubicBezTo>
                  <a:lnTo>
                    <a:pt x="514" y="2454"/>
                  </a:lnTo>
                  <a:cubicBezTo>
                    <a:pt x="694" y="2385"/>
                    <a:pt x="888" y="2327"/>
                    <a:pt x="1071" y="2327"/>
                  </a:cubicBezTo>
                  <a:close/>
                  <a:moveTo>
                    <a:pt x="1449" y="0"/>
                  </a:moveTo>
                  <a:cubicBezTo>
                    <a:pt x="908" y="0"/>
                    <a:pt x="641" y="509"/>
                    <a:pt x="430" y="961"/>
                  </a:cubicBezTo>
                  <a:cubicBezTo>
                    <a:pt x="249" y="1345"/>
                    <a:pt x="85" y="1777"/>
                    <a:pt x="72" y="2211"/>
                  </a:cubicBezTo>
                  <a:lnTo>
                    <a:pt x="72" y="2211"/>
                  </a:lnTo>
                  <a:cubicBezTo>
                    <a:pt x="0" y="2302"/>
                    <a:pt x="15" y="2437"/>
                    <a:pt x="90" y="2509"/>
                  </a:cubicBezTo>
                  <a:lnTo>
                    <a:pt x="90" y="2509"/>
                  </a:lnTo>
                  <a:cubicBezTo>
                    <a:pt x="101" y="2587"/>
                    <a:pt x="119" y="2666"/>
                    <a:pt x="144" y="2743"/>
                  </a:cubicBezTo>
                  <a:cubicBezTo>
                    <a:pt x="260" y="3239"/>
                    <a:pt x="723" y="3547"/>
                    <a:pt x="1216" y="3547"/>
                  </a:cubicBezTo>
                  <a:cubicBezTo>
                    <a:pt x="1261" y="3547"/>
                    <a:pt x="1307" y="3545"/>
                    <a:pt x="1353" y="3539"/>
                  </a:cubicBezTo>
                  <a:cubicBezTo>
                    <a:pt x="1863" y="3444"/>
                    <a:pt x="2181" y="2902"/>
                    <a:pt x="1990" y="2425"/>
                  </a:cubicBezTo>
                  <a:cubicBezTo>
                    <a:pt x="1831" y="2138"/>
                    <a:pt x="1576" y="1979"/>
                    <a:pt x="1258" y="1947"/>
                  </a:cubicBezTo>
                  <a:cubicBezTo>
                    <a:pt x="1176" y="1934"/>
                    <a:pt x="1094" y="1927"/>
                    <a:pt x="1013" y="1927"/>
                  </a:cubicBezTo>
                  <a:cubicBezTo>
                    <a:pt x="838" y="1927"/>
                    <a:pt x="666" y="1957"/>
                    <a:pt x="503" y="2007"/>
                  </a:cubicBezTo>
                  <a:lnTo>
                    <a:pt x="503" y="2007"/>
                  </a:lnTo>
                  <a:cubicBezTo>
                    <a:pt x="529" y="1785"/>
                    <a:pt x="602" y="1571"/>
                    <a:pt x="717" y="1374"/>
                  </a:cubicBezTo>
                  <a:cubicBezTo>
                    <a:pt x="780" y="1152"/>
                    <a:pt x="908" y="929"/>
                    <a:pt x="1035" y="738"/>
                  </a:cubicBezTo>
                  <a:cubicBezTo>
                    <a:pt x="1099" y="610"/>
                    <a:pt x="1258" y="419"/>
                    <a:pt x="1449" y="419"/>
                  </a:cubicBezTo>
                  <a:cubicBezTo>
                    <a:pt x="1466" y="425"/>
                    <a:pt x="1484" y="428"/>
                    <a:pt x="1502" y="428"/>
                  </a:cubicBezTo>
                  <a:cubicBezTo>
                    <a:pt x="1586" y="428"/>
                    <a:pt x="1677" y="371"/>
                    <a:pt x="1703" y="292"/>
                  </a:cubicBezTo>
                  <a:cubicBezTo>
                    <a:pt x="1735" y="196"/>
                    <a:pt x="1672" y="69"/>
                    <a:pt x="1544" y="37"/>
                  </a:cubicBezTo>
                  <a:lnTo>
                    <a:pt x="1544" y="5"/>
                  </a:lnTo>
                  <a:cubicBezTo>
                    <a:pt x="1511" y="2"/>
                    <a:pt x="1480"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17"/>
          <p:cNvSpPr/>
          <p:nvPr/>
        </p:nvSpPr>
        <p:spPr>
          <a:xfrm>
            <a:off x="8196926" y="1937788"/>
            <a:ext cx="76500" cy="7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17"/>
          <p:cNvCxnSpPr/>
          <p:nvPr/>
        </p:nvCxnSpPr>
        <p:spPr>
          <a:xfrm>
            <a:off x="1583250" y="4608576"/>
            <a:ext cx="5977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300"/>
              <a:buFont typeface="Nunito"/>
              <a:buNone/>
              <a:defRPr sz="3300" b="1">
                <a:solidFill>
                  <a:schemeClr val="dk1"/>
                </a:solidFill>
                <a:latin typeface="Nunito"/>
                <a:ea typeface="Nunito"/>
                <a:cs typeface="Nunito"/>
                <a:sym typeface="Nunito"/>
              </a:defRPr>
            </a:lvl1pPr>
            <a:lvl2pPr lvl="1">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2pPr>
            <a:lvl3pPr lvl="2">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3pPr>
            <a:lvl4pPr lvl="3">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4pPr>
            <a:lvl5pPr lvl="4">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5pPr>
            <a:lvl6pPr lvl="5">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6pPr>
            <a:lvl7pPr lvl="6">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7pPr>
            <a:lvl8pPr lvl="7">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8pPr>
            <a:lvl9pPr lvl="8">
              <a:spcBef>
                <a:spcPts val="0"/>
              </a:spcBef>
              <a:spcAft>
                <a:spcPts val="0"/>
              </a:spcAft>
              <a:buClr>
                <a:schemeClr val="dk1"/>
              </a:buClr>
              <a:buSzPts val="3500"/>
              <a:buFont typeface="Nunito"/>
              <a:buNone/>
              <a:defRPr sz="3500" b="1">
                <a:solidFill>
                  <a:schemeClr val="dk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2" r:id="rId8"/>
    <p:sldLayoutId id="2147483663" r:id="rId9"/>
    <p:sldLayoutId id="2147483665" r:id="rId10"/>
    <p:sldLayoutId id="2147483670"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0.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math.uchicago.edu/~may/REU2015/REUPapers/Borys.pdf" TargetMode="External"/><Relationship Id="rId3" Type="http://schemas.openxmlformats.org/officeDocument/2006/relationships/hyperlink" Target="https://demonstrations.wolfram.com/RandomDominoTilings/" TargetMode="External"/><Relationship Id="rId7" Type="http://schemas.openxmlformats.org/officeDocument/2006/relationships/hyperlink" Target="https://doi.org/10.1016/0012-365X(80)90098-9" TargetMode="External"/><Relationship Id="rId12" Type="http://schemas.openxmlformats.org/officeDocument/2006/relationships/hyperlink" Target="https://homepages.hass.rpi.edu/heuveb/Teaching/Logic/CompLogic/Web/Presentations/Recursive%20Functions.pdf" TargetMode="External"/><Relationship Id="rId2" Type="http://schemas.openxmlformats.org/officeDocument/2006/relationships/hyperlink" Target="https://math.stackexchange.com/questions/1317885/dominos-2-times-1-on-2-times-n-and-on-3-times-2n" TargetMode="External"/><Relationship Id="rId1" Type="http://schemas.openxmlformats.org/officeDocument/2006/relationships/slideLayout" Target="../slideLayouts/slideLayout9.xml"/><Relationship Id="rId6" Type="http://schemas.openxmlformats.org/officeDocument/2006/relationships/hyperlink" Target="https://arxiv.org/pdf/1305.6669.pdf" TargetMode="External"/><Relationship Id="rId11" Type="http://schemas.openxmlformats.org/officeDocument/2006/relationships/hyperlink" Target="https://thomasahle.com/papers/tiling.pdf" TargetMode="External"/><Relationship Id="rId5" Type="http://schemas.openxmlformats.org/officeDocument/2006/relationships/hyperlink" Target="https://doi.org/10.37236/215" TargetMode="External"/><Relationship Id="rId10" Type="http://schemas.openxmlformats.org/officeDocument/2006/relationships/hyperlink" Target="https://projecteuclid.org/journals/annals-of-probability/volume-28/issue-2/Conformal-invariance-of-domino-tiling/10.1214/aop/1019160260.full" TargetMode="External"/><Relationship Id="rId4" Type="http://schemas.openxmlformats.org/officeDocument/2006/relationships/hyperlink" Target="https://www.mechanicaldust.com/Documents/TatamiMats_01.pdf" TargetMode="External"/><Relationship Id="rId9" Type="http://schemas.openxmlformats.org/officeDocument/2006/relationships/hyperlink" Target="https://upcommons.upc.edu/bitstream/handle/2117/87721/Snapshot-2015-016.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3"/>
        <p:cNvGrpSpPr/>
        <p:nvPr/>
      </p:nvGrpSpPr>
      <p:grpSpPr>
        <a:xfrm>
          <a:off x="0" y="0"/>
          <a:ext cx="0" cy="0"/>
          <a:chOff x="0" y="0"/>
          <a:chExt cx="0" cy="0"/>
        </a:xfrm>
      </p:grpSpPr>
      <p:sp>
        <p:nvSpPr>
          <p:cNvPr id="1134" name="Google Shape;1134;p34"/>
          <p:cNvSpPr txBox="1"/>
          <p:nvPr/>
        </p:nvSpPr>
        <p:spPr>
          <a:xfrm>
            <a:off x="1333670" y="1830602"/>
            <a:ext cx="6359400" cy="141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000"/>
              </a:spcBef>
              <a:spcAft>
                <a:spcPts val="600"/>
              </a:spcAft>
              <a:buNone/>
            </a:pPr>
            <a:r>
              <a:rPr lang="en" sz="1800" b="1" dirty="0">
                <a:latin typeface="Nunito"/>
                <a:ea typeface="Nunito"/>
                <a:cs typeface="Nunito"/>
                <a:sym typeface="Nunito"/>
              </a:rPr>
              <a:t>Application of Domino's Tiling Theory to calculate the </a:t>
            </a:r>
            <a:r>
              <a:rPr lang="en" sz="1800" b="1" dirty="0">
                <a:solidFill>
                  <a:srgbClr val="3C4043"/>
                </a:solidFill>
                <a:highlight>
                  <a:srgbClr val="FFFFFF"/>
                </a:highlight>
                <a:latin typeface="Nunito"/>
                <a:ea typeface="Nunito"/>
                <a:cs typeface="Nunito"/>
                <a:sym typeface="Nunito"/>
              </a:rPr>
              <a:t>probability</a:t>
            </a:r>
            <a:r>
              <a:rPr lang="en" sz="1800" b="1" dirty="0">
                <a:latin typeface="Nunito"/>
                <a:ea typeface="Nunito"/>
                <a:cs typeface="Nunito"/>
                <a:sym typeface="Nunito"/>
              </a:rPr>
              <a:t> of tatami mat arrangements in rectangular rooms, the number of mats required, and the areas where a full sheet of tatami mat cannot be arranged</a:t>
            </a:r>
            <a:endParaRPr sz="1800" b="1" dirty="0">
              <a:latin typeface="Nunito"/>
              <a:ea typeface="Nunito"/>
              <a:cs typeface="Nunito"/>
              <a:sym typeface="Nunito"/>
            </a:endParaRPr>
          </a:p>
        </p:txBody>
      </p:sp>
      <p:sp>
        <p:nvSpPr>
          <p:cNvPr id="1135" name="Google Shape;1135;p34"/>
          <p:cNvSpPr/>
          <p:nvPr/>
        </p:nvSpPr>
        <p:spPr>
          <a:xfrm>
            <a:off x="2727074" y="3607425"/>
            <a:ext cx="3690000" cy="32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txBox="1">
            <a:spLocks noGrp="1"/>
          </p:cNvSpPr>
          <p:nvPr>
            <p:ph type="title"/>
          </p:nvPr>
        </p:nvSpPr>
        <p:spPr>
          <a:xfrm>
            <a:off x="2330175" y="3531225"/>
            <a:ext cx="44838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Institute: </a:t>
            </a:r>
            <a:r>
              <a:rPr lang="en" sz="1200" dirty="0" err="1"/>
              <a:t>Samsenwittayalai</a:t>
            </a:r>
            <a:r>
              <a:rPr lang="en" sz="1200" dirty="0"/>
              <a:t> </a:t>
            </a:r>
            <a:r>
              <a:rPr lang="en-US" sz="1200" dirty="0"/>
              <a:t>S</a:t>
            </a:r>
            <a:r>
              <a:rPr lang="en" sz="1200" dirty="0" err="1"/>
              <a:t>chool</a:t>
            </a:r>
            <a:r>
              <a:rPr lang="en" sz="1200" dirty="0"/>
              <a:t> | Thailand</a:t>
            </a:r>
            <a:endParaRPr sz="1200" dirty="0"/>
          </a:p>
        </p:txBody>
      </p:sp>
      <p:pic>
        <p:nvPicPr>
          <p:cNvPr id="1137" name="Google Shape;1137;p34"/>
          <p:cNvPicPr preferRelativeResize="0"/>
          <p:nvPr/>
        </p:nvPicPr>
        <p:blipFill>
          <a:blip r:embed="rId4">
            <a:alphaModFix/>
          </a:blip>
          <a:stretch>
            <a:fillRect/>
          </a:stretch>
        </p:blipFill>
        <p:spPr>
          <a:xfrm>
            <a:off x="2376725" y="1312767"/>
            <a:ext cx="1783594" cy="826088"/>
          </a:xfrm>
          <a:prstGeom prst="rect">
            <a:avLst/>
          </a:prstGeom>
          <a:noFill/>
          <a:ln>
            <a:noFill/>
          </a:ln>
        </p:spPr>
      </p:pic>
      <p:pic>
        <p:nvPicPr>
          <p:cNvPr id="1138" name="Google Shape;1138;p34"/>
          <p:cNvPicPr preferRelativeResize="0"/>
          <p:nvPr/>
        </p:nvPicPr>
        <p:blipFill>
          <a:blip r:embed="rId5">
            <a:alphaModFix/>
          </a:blip>
          <a:stretch>
            <a:fillRect/>
          </a:stretch>
        </p:blipFill>
        <p:spPr>
          <a:xfrm>
            <a:off x="4066365" y="1316485"/>
            <a:ext cx="654821" cy="736677"/>
          </a:xfrm>
          <a:prstGeom prst="rect">
            <a:avLst/>
          </a:prstGeom>
          <a:noFill/>
          <a:ln>
            <a:noFill/>
          </a:ln>
        </p:spPr>
      </p:pic>
      <p:pic>
        <p:nvPicPr>
          <p:cNvPr id="1139" name="Google Shape;1139;p34"/>
          <p:cNvPicPr preferRelativeResize="0"/>
          <p:nvPr/>
        </p:nvPicPr>
        <p:blipFill>
          <a:blip r:embed="rId6">
            <a:alphaModFix/>
          </a:blip>
          <a:stretch>
            <a:fillRect/>
          </a:stretch>
        </p:blipFill>
        <p:spPr>
          <a:xfrm>
            <a:off x="5478751" y="1256649"/>
            <a:ext cx="938324" cy="938325"/>
          </a:xfrm>
          <a:prstGeom prst="rect">
            <a:avLst/>
          </a:prstGeom>
          <a:noFill/>
          <a:ln>
            <a:noFill/>
          </a:ln>
        </p:spPr>
      </p:pic>
      <p:pic>
        <p:nvPicPr>
          <p:cNvPr id="1140" name="Google Shape;1140;p34"/>
          <p:cNvPicPr preferRelativeResize="0"/>
          <p:nvPr/>
        </p:nvPicPr>
        <p:blipFill>
          <a:blip r:embed="rId7">
            <a:alphaModFix/>
          </a:blip>
          <a:stretch>
            <a:fillRect/>
          </a:stretch>
        </p:blipFill>
        <p:spPr>
          <a:xfrm>
            <a:off x="4463725" y="1050187"/>
            <a:ext cx="1269300" cy="1269300"/>
          </a:xfrm>
          <a:prstGeom prst="rect">
            <a:avLst/>
          </a:prstGeom>
          <a:noFill/>
          <a:ln>
            <a:noFill/>
          </a:ln>
        </p:spPr>
      </p:pic>
      <p:grpSp>
        <p:nvGrpSpPr>
          <p:cNvPr id="1141" name="Google Shape;1141;p34"/>
          <p:cNvGrpSpPr/>
          <p:nvPr/>
        </p:nvGrpSpPr>
        <p:grpSpPr>
          <a:xfrm>
            <a:off x="7373970" y="3345256"/>
            <a:ext cx="1917156" cy="1888381"/>
            <a:chOff x="4907678" y="531600"/>
            <a:chExt cx="3906185" cy="3847557"/>
          </a:xfrm>
        </p:grpSpPr>
        <p:grpSp>
          <p:nvGrpSpPr>
            <p:cNvPr id="1142" name="Google Shape;1142;p34"/>
            <p:cNvGrpSpPr/>
            <p:nvPr/>
          </p:nvGrpSpPr>
          <p:grpSpPr>
            <a:xfrm flipH="1">
              <a:off x="7371737" y="2459730"/>
              <a:ext cx="1442126" cy="1695229"/>
              <a:chOff x="4690603" y="1919292"/>
              <a:chExt cx="1442126" cy="1695229"/>
            </a:xfrm>
          </p:grpSpPr>
          <p:sp>
            <p:nvSpPr>
              <p:cNvPr id="1143" name="Google Shape;1143;p34"/>
              <p:cNvSpPr/>
              <p:nvPr/>
            </p:nvSpPr>
            <p:spPr>
              <a:xfrm>
                <a:off x="4690603" y="2708680"/>
                <a:ext cx="255138" cy="136287"/>
              </a:xfrm>
              <a:custGeom>
                <a:avLst/>
                <a:gdLst/>
                <a:ahLst/>
                <a:cxnLst/>
                <a:rect l="l" t="t" r="r" b="b"/>
                <a:pathLst>
                  <a:path w="3512" h="1876" extrusionOk="0">
                    <a:moveTo>
                      <a:pt x="1174" y="0"/>
                    </a:moveTo>
                    <a:cubicBezTo>
                      <a:pt x="870" y="0"/>
                      <a:pt x="592" y="64"/>
                      <a:pt x="398" y="226"/>
                    </a:cubicBezTo>
                    <a:cubicBezTo>
                      <a:pt x="12" y="565"/>
                      <a:pt x="0" y="1162"/>
                      <a:pt x="387" y="1513"/>
                    </a:cubicBezTo>
                    <a:cubicBezTo>
                      <a:pt x="653" y="1779"/>
                      <a:pt x="1070" y="1876"/>
                      <a:pt x="1463" y="1876"/>
                    </a:cubicBezTo>
                    <a:cubicBezTo>
                      <a:pt x="1606" y="1876"/>
                      <a:pt x="1745" y="1863"/>
                      <a:pt x="1873" y="1841"/>
                    </a:cubicBezTo>
                    <a:cubicBezTo>
                      <a:pt x="2435" y="1759"/>
                      <a:pt x="3512" y="1057"/>
                      <a:pt x="3512" y="1057"/>
                    </a:cubicBezTo>
                    <a:cubicBezTo>
                      <a:pt x="3512" y="1057"/>
                      <a:pt x="2833" y="495"/>
                      <a:pt x="2786" y="460"/>
                    </a:cubicBezTo>
                    <a:cubicBezTo>
                      <a:pt x="2418" y="230"/>
                      <a:pt x="1749" y="0"/>
                      <a:pt x="1174"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34"/>
              <p:cNvGrpSpPr/>
              <p:nvPr/>
            </p:nvGrpSpPr>
            <p:grpSpPr>
              <a:xfrm>
                <a:off x="4726273" y="1919292"/>
                <a:ext cx="1406456" cy="1695229"/>
                <a:chOff x="4726273" y="1919292"/>
                <a:chExt cx="1406456" cy="1695229"/>
              </a:xfrm>
            </p:grpSpPr>
            <p:sp>
              <p:nvSpPr>
                <p:cNvPr id="1145" name="Google Shape;1145;p34"/>
                <p:cNvSpPr/>
                <p:nvPr/>
              </p:nvSpPr>
              <p:spPr>
                <a:xfrm>
                  <a:off x="4726273" y="1919292"/>
                  <a:ext cx="1406456" cy="1695229"/>
                </a:xfrm>
                <a:custGeom>
                  <a:avLst/>
                  <a:gdLst/>
                  <a:ahLst/>
                  <a:cxnLst/>
                  <a:rect l="l" t="t" r="r" b="b"/>
                  <a:pathLst>
                    <a:path w="19360" h="23335" extrusionOk="0">
                      <a:moveTo>
                        <a:pt x="13691" y="1"/>
                      </a:moveTo>
                      <a:cubicBezTo>
                        <a:pt x="13571" y="1"/>
                        <a:pt x="13449" y="26"/>
                        <a:pt x="13332" y="78"/>
                      </a:cubicBezTo>
                      <a:cubicBezTo>
                        <a:pt x="12665" y="394"/>
                        <a:pt x="12466" y="1693"/>
                        <a:pt x="12559" y="2349"/>
                      </a:cubicBezTo>
                      <a:cubicBezTo>
                        <a:pt x="12559" y="2395"/>
                        <a:pt x="12790" y="3250"/>
                        <a:pt x="12805" y="3250"/>
                      </a:cubicBezTo>
                      <a:cubicBezTo>
                        <a:pt x="12805" y="3250"/>
                        <a:pt x="12805" y="3250"/>
                        <a:pt x="12805" y="3250"/>
                      </a:cubicBezTo>
                      <a:lnTo>
                        <a:pt x="12817" y="3238"/>
                      </a:lnTo>
                      <a:lnTo>
                        <a:pt x="12817" y="3238"/>
                      </a:lnTo>
                      <a:cubicBezTo>
                        <a:pt x="12782" y="3449"/>
                        <a:pt x="12747" y="3671"/>
                        <a:pt x="12711" y="3917"/>
                      </a:cubicBezTo>
                      <a:cubicBezTo>
                        <a:pt x="12653" y="4362"/>
                        <a:pt x="12594" y="4865"/>
                        <a:pt x="12571" y="5415"/>
                      </a:cubicBezTo>
                      <a:cubicBezTo>
                        <a:pt x="12536" y="6012"/>
                        <a:pt x="12536" y="6621"/>
                        <a:pt x="12571" y="7218"/>
                      </a:cubicBezTo>
                      <a:cubicBezTo>
                        <a:pt x="12606" y="7885"/>
                        <a:pt x="12700" y="8552"/>
                        <a:pt x="12852" y="9196"/>
                      </a:cubicBezTo>
                      <a:lnTo>
                        <a:pt x="12852" y="9219"/>
                      </a:lnTo>
                      <a:cubicBezTo>
                        <a:pt x="12735" y="9044"/>
                        <a:pt x="12407" y="8540"/>
                        <a:pt x="12384" y="8505"/>
                      </a:cubicBezTo>
                      <a:cubicBezTo>
                        <a:pt x="12035" y="8067"/>
                        <a:pt x="11186" y="7476"/>
                        <a:pt x="10522" y="7476"/>
                      </a:cubicBezTo>
                      <a:cubicBezTo>
                        <a:pt x="10406" y="7476"/>
                        <a:pt x="10296" y="7494"/>
                        <a:pt x="10195" y="7534"/>
                      </a:cubicBezTo>
                      <a:cubicBezTo>
                        <a:pt x="9715" y="7733"/>
                        <a:pt x="9528" y="8306"/>
                        <a:pt x="9774" y="8751"/>
                      </a:cubicBezTo>
                      <a:cubicBezTo>
                        <a:pt x="10008" y="9207"/>
                        <a:pt x="10605" y="9453"/>
                        <a:pt x="11085" y="9535"/>
                      </a:cubicBezTo>
                      <a:cubicBezTo>
                        <a:pt x="11156" y="9548"/>
                        <a:pt x="11238" y="9553"/>
                        <a:pt x="11328" y="9553"/>
                      </a:cubicBezTo>
                      <a:cubicBezTo>
                        <a:pt x="11912" y="9553"/>
                        <a:pt x="12794" y="9321"/>
                        <a:pt x="12875" y="9301"/>
                      </a:cubicBezTo>
                      <a:cubicBezTo>
                        <a:pt x="13039" y="9957"/>
                        <a:pt x="13262" y="10612"/>
                        <a:pt x="13519" y="11232"/>
                      </a:cubicBezTo>
                      <a:cubicBezTo>
                        <a:pt x="13660" y="11607"/>
                        <a:pt x="13823" y="11970"/>
                        <a:pt x="13987" y="12332"/>
                      </a:cubicBezTo>
                      <a:cubicBezTo>
                        <a:pt x="13894" y="12180"/>
                        <a:pt x="13800" y="12040"/>
                        <a:pt x="13788" y="12028"/>
                      </a:cubicBezTo>
                      <a:cubicBezTo>
                        <a:pt x="13429" y="11599"/>
                        <a:pt x="12584" y="10999"/>
                        <a:pt x="11915" y="10999"/>
                      </a:cubicBezTo>
                      <a:cubicBezTo>
                        <a:pt x="11800" y="10999"/>
                        <a:pt x="11689" y="11017"/>
                        <a:pt x="11588" y="11057"/>
                      </a:cubicBezTo>
                      <a:cubicBezTo>
                        <a:pt x="11120" y="11267"/>
                        <a:pt x="10921" y="11829"/>
                        <a:pt x="11178" y="12274"/>
                      </a:cubicBezTo>
                      <a:cubicBezTo>
                        <a:pt x="11412" y="12742"/>
                        <a:pt x="11998" y="12976"/>
                        <a:pt x="12489" y="13058"/>
                      </a:cubicBezTo>
                      <a:cubicBezTo>
                        <a:pt x="12559" y="13070"/>
                        <a:pt x="12640" y="13075"/>
                        <a:pt x="12728" y="13075"/>
                      </a:cubicBezTo>
                      <a:cubicBezTo>
                        <a:pt x="13243" y="13075"/>
                        <a:pt x="14001" y="12896"/>
                        <a:pt x="14221" y="12836"/>
                      </a:cubicBezTo>
                      <a:cubicBezTo>
                        <a:pt x="14280" y="12988"/>
                        <a:pt x="14350" y="13117"/>
                        <a:pt x="14409" y="13257"/>
                      </a:cubicBezTo>
                      <a:cubicBezTo>
                        <a:pt x="14725" y="13924"/>
                        <a:pt x="15041" y="14591"/>
                        <a:pt x="15333" y="15258"/>
                      </a:cubicBezTo>
                      <a:cubicBezTo>
                        <a:pt x="15439" y="15481"/>
                        <a:pt x="15532" y="15715"/>
                        <a:pt x="15626" y="15949"/>
                      </a:cubicBezTo>
                      <a:cubicBezTo>
                        <a:pt x="15544" y="15820"/>
                        <a:pt x="15462" y="15703"/>
                        <a:pt x="15450" y="15680"/>
                      </a:cubicBezTo>
                      <a:cubicBezTo>
                        <a:pt x="15092" y="15251"/>
                        <a:pt x="14250" y="14662"/>
                        <a:pt x="13581" y="14662"/>
                      </a:cubicBezTo>
                      <a:cubicBezTo>
                        <a:pt x="13464" y="14662"/>
                        <a:pt x="13353" y="14680"/>
                        <a:pt x="13250" y="14720"/>
                      </a:cubicBezTo>
                      <a:cubicBezTo>
                        <a:pt x="12782" y="14919"/>
                        <a:pt x="12594" y="15493"/>
                        <a:pt x="12840" y="15937"/>
                      </a:cubicBezTo>
                      <a:cubicBezTo>
                        <a:pt x="13074" y="16394"/>
                        <a:pt x="13671" y="16628"/>
                        <a:pt x="14151" y="16721"/>
                      </a:cubicBezTo>
                      <a:cubicBezTo>
                        <a:pt x="14224" y="16734"/>
                        <a:pt x="14307" y="16739"/>
                        <a:pt x="14395" y="16739"/>
                      </a:cubicBezTo>
                      <a:cubicBezTo>
                        <a:pt x="14891" y="16739"/>
                        <a:pt x="15578" y="16570"/>
                        <a:pt x="15836" y="16511"/>
                      </a:cubicBezTo>
                      <a:cubicBezTo>
                        <a:pt x="15930" y="16745"/>
                        <a:pt x="16012" y="16991"/>
                        <a:pt x="16094" y="17225"/>
                      </a:cubicBezTo>
                      <a:cubicBezTo>
                        <a:pt x="16141" y="17389"/>
                        <a:pt x="16199" y="17552"/>
                        <a:pt x="16234" y="17716"/>
                      </a:cubicBezTo>
                      <a:cubicBezTo>
                        <a:pt x="16281" y="17880"/>
                        <a:pt x="16316" y="18044"/>
                        <a:pt x="16363" y="18208"/>
                      </a:cubicBezTo>
                      <a:cubicBezTo>
                        <a:pt x="16422" y="18524"/>
                        <a:pt x="16504" y="18840"/>
                        <a:pt x="16550" y="19156"/>
                      </a:cubicBezTo>
                      <a:cubicBezTo>
                        <a:pt x="16597" y="19367"/>
                        <a:pt x="16632" y="19566"/>
                        <a:pt x="16667" y="19776"/>
                      </a:cubicBezTo>
                      <a:cubicBezTo>
                        <a:pt x="16574" y="19542"/>
                        <a:pt x="16363" y="19086"/>
                        <a:pt x="16340" y="19051"/>
                      </a:cubicBezTo>
                      <a:cubicBezTo>
                        <a:pt x="16035" y="18571"/>
                        <a:pt x="15602" y="18173"/>
                        <a:pt x="15099" y="17904"/>
                      </a:cubicBezTo>
                      <a:cubicBezTo>
                        <a:pt x="15064" y="17857"/>
                        <a:pt x="15029" y="17798"/>
                        <a:pt x="14982" y="17751"/>
                      </a:cubicBezTo>
                      <a:cubicBezTo>
                        <a:pt x="14808" y="17540"/>
                        <a:pt x="14559" y="17431"/>
                        <a:pt x="14309" y="17431"/>
                      </a:cubicBezTo>
                      <a:cubicBezTo>
                        <a:pt x="14087" y="17431"/>
                        <a:pt x="13865" y="17517"/>
                        <a:pt x="13695" y="17693"/>
                      </a:cubicBezTo>
                      <a:cubicBezTo>
                        <a:pt x="13203" y="18220"/>
                        <a:pt x="13472" y="19507"/>
                        <a:pt x="13800" y="20081"/>
                      </a:cubicBezTo>
                      <a:cubicBezTo>
                        <a:pt x="13812" y="20116"/>
                        <a:pt x="14057" y="20455"/>
                        <a:pt x="14210" y="20666"/>
                      </a:cubicBezTo>
                      <a:cubicBezTo>
                        <a:pt x="14104" y="20560"/>
                        <a:pt x="13999" y="20443"/>
                        <a:pt x="13882" y="20338"/>
                      </a:cubicBezTo>
                      <a:cubicBezTo>
                        <a:pt x="13648" y="20104"/>
                        <a:pt x="13414" y="19893"/>
                        <a:pt x="13168" y="19648"/>
                      </a:cubicBezTo>
                      <a:cubicBezTo>
                        <a:pt x="13039" y="19542"/>
                        <a:pt x="12910" y="19437"/>
                        <a:pt x="12782" y="19320"/>
                      </a:cubicBezTo>
                      <a:cubicBezTo>
                        <a:pt x="12653" y="19214"/>
                        <a:pt x="12513" y="19097"/>
                        <a:pt x="12372" y="18992"/>
                      </a:cubicBezTo>
                      <a:cubicBezTo>
                        <a:pt x="12056" y="18746"/>
                        <a:pt x="11717" y="18501"/>
                        <a:pt x="11377" y="18278"/>
                      </a:cubicBezTo>
                      <a:cubicBezTo>
                        <a:pt x="11565" y="18079"/>
                        <a:pt x="12255" y="17354"/>
                        <a:pt x="12431" y="16885"/>
                      </a:cubicBezTo>
                      <a:cubicBezTo>
                        <a:pt x="12606" y="16429"/>
                        <a:pt x="12688" y="15809"/>
                        <a:pt x="12419" y="15364"/>
                      </a:cubicBezTo>
                      <a:cubicBezTo>
                        <a:pt x="12251" y="15094"/>
                        <a:pt x="11962" y="14943"/>
                        <a:pt x="11668" y="14943"/>
                      </a:cubicBezTo>
                      <a:cubicBezTo>
                        <a:pt x="11489" y="14943"/>
                        <a:pt x="11310" y="14999"/>
                        <a:pt x="11155" y="15118"/>
                      </a:cubicBezTo>
                      <a:cubicBezTo>
                        <a:pt x="10581" y="15563"/>
                        <a:pt x="10663" y="16885"/>
                        <a:pt x="10886" y="17494"/>
                      </a:cubicBezTo>
                      <a:cubicBezTo>
                        <a:pt x="10897" y="17529"/>
                        <a:pt x="11108" y="17950"/>
                        <a:pt x="11237" y="18184"/>
                      </a:cubicBezTo>
                      <a:cubicBezTo>
                        <a:pt x="11026" y="18044"/>
                        <a:pt x="10815" y="17904"/>
                        <a:pt x="10605" y="17775"/>
                      </a:cubicBezTo>
                      <a:cubicBezTo>
                        <a:pt x="9984" y="17389"/>
                        <a:pt x="9341" y="17026"/>
                        <a:pt x="8697" y="16651"/>
                      </a:cubicBezTo>
                      <a:lnTo>
                        <a:pt x="8112" y="16312"/>
                      </a:lnTo>
                      <a:cubicBezTo>
                        <a:pt x="8182" y="16242"/>
                        <a:pt x="9025" y="15399"/>
                        <a:pt x="9212" y="14884"/>
                      </a:cubicBezTo>
                      <a:cubicBezTo>
                        <a:pt x="9388" y="14427"/>
                        <a:pt x="9481" y="13795"/>
                        <a:pt x="9200" y="13362"/>
                      </a:cubicBezTo>
                      <a:cubicBezTo>
                        <a:pt x="9040" y="13085"/>
                        <a:pt x="8748" y="12935"/>
                        <a:pt x="8451" y="12935"/>
                      </a:cubicBezTo>
                      <a:cubicBezTo>
                        <a:pt x="8272" y="12935"/>
                        <a:pt x="8091" y="12990"/>
                        <a:pt x="7936" y="13105"/>
                      </a:cubicBezTo>
                      <a:cubicBezTo>
                        <a:pt x="7363" y="13561"/>
                        <a:pt x="7445" y="14884"/>
                        <a:pt x="7667" y="15493"/>
                      </a:cubicBezTo>
                      <a:cubicBezTo>
                        <a:pt x="7690" y="15539"/>
                        <a:pt x="7995" y="16136"/>
                        <a:pt x="8077" y="16288"/>
                      </a:cubicBezTo>
                      <a:cubicBezTo>
                        <a:pt x="7655" y="16043"/>
                        <a:pt x="7222" y="15785"/>
                        <a:pt x="6824" y="15516"/>
                      </a:cubicBezTo>
                      <a:cubicBezTo>
                        <a:pt x="6263" y="15153"/>
                        <a:pt x="5736" y="14755"/>
                        <a:pt x="5233" y="14334"/>
                      </a:cubicBezTo>
                      <a:cubicBezTo>
                        <a:pt x="5268" y="14299"/>
                        <a:pt x="6146" y="13421"/>
                        <a:pt x="6344" y="12894"/>
                      </a:cubicBezTo>
                      <a:cubicBezTo>
                        <a:pt x="6520" y="12438"/>
                        <a:pt x="6602" y="11817"/>
                        <a:pt x="6333" y="11373"/>
                      </a:cubicBezTo>
                      <a:cubicBezTo>
                        <a:pt x="6167" y="11098"/>
                        <a:pt x="5880" y="10948"/>
                        <a:pt x="5589" y="10948"/>
                      </a:cubicBezTo>
                      <a:cubicBezTo>
                        <a:pt x="5408" y="10948"/>
                        <a:pt x="5226" y="11006"/>
                        <a:pt x="5069" y="11127"/>
                      </a:cubicBezTo>
                      <a:cubicBezTo>
                        <a:pt x="4495" y="11572"/>
                        <a:pt x="4577" y="12894"/>
                        <a:pt x="4800" y="13503"/>
                      </a:cubicBezTo>
                      <a:cubicBezTo>
                        <a:pt x="4811" y="13550"/>
                        <a:pt x="5151" y="14205"/>
                        <a:pt x="5221" y="14310"/>
                      </a:cubicBezTo>
                      <a:cubicBezTo>
                        <a:pt x="5186" y="14287"/>
                        <a:pt x="5151" y="14264"/>
                        <a:pt x="5127" y="14240"/>
                      </a:cubicBezTo>
                      <a:cubicBezTo>
                        <a:pt x="4636" y="13795"/>
                        <a:pt x="4179" y="13316"/>
                        <a:pt x="3781" y="12789"/>
                      </a:cubicBezTo>
                      <a:cubicBezTo>
                        <a:pt x="3547" y="12496"/>
                        <a:pt x="3348" y="12215"/>
                        <a:pt x="3161" y="11935"/>
                      </a:cubicBezTo>
                      <a:cubicBezTo>
                        <a:pt x="3337" y="11782"/>
                        <a:pt x="4156" y="11104"/>
                        <a:pt x="4390" y="10659"/>
                      </a:cubicBezTo>
                      <a:cubicBezTo>
                        <a:pt x="4612" y="10202"/>
                        <a:pt x="4764" y="9605"/>
                        <a:pt x="4530" y="9137"/>
                      </a:cubicBezTo>
                      <a:cubicBezTo>
                        <a:pt x="4386" y="8816"/>
                        <a:pt x="4070" y="8632"/>
                        <a:pt x="3742" y="8632"/>
                      </a:cubicBezTo>
                      <a:cubicBezTo>
                        <a:pt x="3593" y="8632"/>
                        <a:pt x="3441" y="8670"/>
                        <a:pt x="3301" y="8751"/>
                      </a:cubicBezTo>
                      <a:cubicBezTo>
                        <a:pt x="2681" y="9137"/>
                        <a:pt x="2623" y="10448"/>
                        <a:pt x="2775" y="11092"/>
                      </a:cubicBezTo>
                      <a:cubicBezTo>
                        <a:pt x="2786" y="11127"/>
                        <a:pt x="2915" y="11466"/>
                        <a:pt x="3009" y="11712"/>
                      </a:cubicBezTo>
                      <a:cubicBezTo>
                        <a:pt x="2927" y="11583"/>
                        <a:pt x="2833" y="11455"/>
                        <a:pt x="2763" y="11326"/>
                      </a:cubicBezTo>
                      <a:cubicBezTo>
                        <a:pt x="2470" y="10858"/>
                        <a:pt x="2225" y="10413"/>
                        <a:pt x="2026" y="10003"/>
                      </a:cubicBezTo>
                      <a:cubicBezTo>
                        <a:pt x="1909" y="9781"/>
                        <a:pt x="1803" y="9570"/>
                        <a:pt x="1710" y="9371"/>
                      </a:cubicBezTo>
                      <a:cubicBezTo>
                        <a:pt x="1815" y="9137"/>
                        <a:pt x="2213" y="8189"/>
                        <a:pt x="2213" y="7686"/>
                      </a:cubicBezTo>
                      <a:cubicBezTo>
                        <a:pt x="2201" y="7183"/>
                        <a:pt x="2061" y="6574"/>
                        <a:pt x="1639" y="6270"/>
                      </a:cubicBezTo>
                      <a:cubicBezTo>
                        <a:pt x="1483" y="6146"/>
                        <a:pt x="1297" y="6087"/>
                        <a:pt x="1111" y="6087"/>
                      </a:cubicBezTo>
                      <a:cubicBezTo>
                        <a:pt x="824" y="6087"/>
                        <a:pt x="539" y="6229"/>
                        <a:pt x="375" y="6492"/>
                      </a:cubicBezTo>
                      <a:cubicBezTo>
                        <a:pt x="1" y="7124"/>
                        <a:pt x="551" y="8318"/>
                        <a:pt x="984" y="8810"/>
                      </a:cubicBezTo>
                      <a:cubicBezTo>
                        <a:pt x="1019" y="8844"/>
                        <a:pt x="1673" y="9430"/>
                        <a:pt x="1686" y="9430"/>
                      </a:cubicBezTo>
                      <a:cubicBezTo>
                        <a:pt x="1686" y="9430"/>
                        <a:pt x="1686" y="9430"/>
                        <a:pt x="1686" y="9430"/>
                      </a:cubicBezTo>
                      <a:lnTo>
                        <a:pt x="1686" y="9418"/>
                      </a:lnTo>
                      <a:cubicBezTo>
                        <a:pt x="1768" y="9605"/>
                        <a:pt x="1862" y="9804"/>
                        <a:pt x="1979" y="10027"/>
                      </a:cubicBezTo>
                      <a:cubicBezTo>
                        <a:pt x="2178" y="10436"/>
                        <a:pt x="2412" y="10893"/>
                        <a:pt x="2693" y="11361"/>
                      </a:cubicBezTo>
                      <a:cubicBezTo>
                        <a:pt x="2997" y="11888"/>
                        <a:pt x="3325" y="12379"/>
                        <a:pt x="3676" y="12859"/>
                      </a:cubicBezTo>
                      <a:cubicBezTo>
                        <a:pt x="4074" y="13398"/>
                        <a:pt x="4519" y="13901"/>
                        <a:pt x="5010" y="14357"/>
                      </a:cubicBezTo>
                      <a:lnTo>
                        <a:pt x="5034" y="14381"/>
                      </a:lnTo>
                      <a:cubicBezTo>
                        <a:pt x="4835" y="14287"/>
                        <a:pt x="4285" y="14041"/>
                        <a:pt x="4238" y="14030"/>
                      </a:cubicBezTo>
                      <a:cubicBezTo>
                        <a:pt x="4011" y="13961"/>
                        <a:pt x="3692" y="13916"/>
                        <a:pt x="3357" y="13916"/>
                      </a:cubicBezTo>
                      <a:cubicBezTo>
                        <a:pt x="2774" y="13916"/>
                        <a:pt x="2145" y="14053"/>
                        <a:pt x="1885" y="14439"/>
                      </a:cubicBezTo>
                      <a:cubicBezTo>
                        <a:pt x="1593" y="14861"/>
                        <a:pt x="1745" y="15446"/>
                        <a:pt x="2213" y="15680"/>
                      </a:cubicBezTo>
                      <a:cubicBezTo>
                        <a:pt x="2403" y="15792"/>
                        <a:pt x="2620" y="15837"/>
                        <a:pt x="2840" y="15837"/>
                      </a:cubicBezTo>
                      <a:cubicBezTo>
                        <a:pt x="3148" y="15837"/>
                        <a:pt x="3463" y="15749"/>
                        <a:pt x="3723" y="15633"/>
                      </a:cubicBezTo>
                      <a:cubicBezTo>
                        <a:pt x="4226" y="15411"/>
                        <a:pt x="5022" y="14521"/>
                        <a:pt x="5092" y="14451"/>
                      </a:cubicBezTo>
                      <a:cubicBezTo>
                        <a:pt x="5595" y="14907"/>
                        <a:pt x="6134" y="15329"/>
                        <a:pt x="6696" y="15703"/>
                      </a:cubicBezTo>
                      <a:cubicBezTo>
                        <a:pt x="7023" y="15937"/>
                        <a:pt x="7363" y="16148"/>
                        <a:pt x="7702" y="16370"/>
                      </a:cubicBezTo>
                      <a:cubicBezTo>
                        <a:pt x="7527" y="16288"/>
                        <a:pt x="7374" y="16218"/>
                        <a:pt x="7363" y="16218"/>
                      </a:cubicBezTo>
                      <a:cubicBezTo>
                        <a:pt x="7131" y="16149"/>
                        <a:pt x="6807" y="16104"/>
                        <a:pt x="6470" y="16104"/>
                      </a:cubicBezTo>
                      <a:cubicBezTo>
                        <a:pt x="5888" y="16104"/>
                        <a:pt x="5265" y="16238"/>
                        <a:pt x="4999" y="16616"/>
                      </a:cubicBezTo>
                      <a:cubicBezTo>
                        <a:pt x="4718" y="17049"/>
                        <a:pt x="4870" y="17634"/>
                        <a:pt x="5326" y="17868"/>
                      </a:cubicBezTo>
                      <a:cubicBezTo>
                        <a:pt x="5505" y="17967"/>
                        <a:pt x="5711" y="18007"/>
                        <a:pt x="5924" y="18007"/>
                      </a:cubicBezTo>
                      <a:cubicBezTo>
                        <a:pt x="6242" y="18007"/>
                        <a:pt x="6574" y="17917"/>
                        <a:pt x="6848" y="17798"/>
                      </a:cubicBezTo>
                      <a:cubicBezTo>
                        <a:pt x="7293" y="17599"/>
                        <a:pt x="7995" y="16850"/>
                        <a:pt x="8170" y="16651"/>
                      </a:cubicBezTo>
                      <a:cubicBezTo>
                        <a:pt x="8299" y="16733"/>
                        <a:pt x="8428" y="16815"/>
                        <a:pt x="8568" y="16897"/>
                      </a:cubicBezTo>
                      <a:cubicBezTo>
                        <a:pt x="9200" y="17283"/>
                        <a:pt x="9832" y="17658"/>
                        <a:pt x="10441" y="18056"/>
                      </a:cubicBezTo>
                      <a:cubicBezTo>
                        <a:pt x="10652" y="18184"/>
                        <a:pt x="10862" y="18337"/>
                        <a:pt x="11061" y="18477"/>
                      </a:cubicBezTo>
                      <a:cubicBezTo>
                        <a:pt x="10921" y="18407"/>
                        <a:pt x="10780" y="18360"/>
                        <a:pt x="10769" y="18348"/>
                      </a:cubicBezTo>
                      <a:cubicBezTo>
                        <a:pt x="10542" y="18280"/>
                        <a:pt x="10223" y="18235"/>
                        <a:pt x="9887" y="18235"/>
                      </a:cubicBezTo>
                      <a:cubicBezTo>
                        <a:pt x="9303" y="18235"/>
                        <a:pt x="8672" y="18371"/>
                        <a:pt x="8404" y="18758"/>
                      </a:cubicBezTo>
                      <a:cubicBezTo>
                        <a:pt x="8124" y="19179"/>
                        <a:pt x="8276" y="19765"/>
                        <a:pt x="8732" y="19999"/>
                      </a:cubicBezTo>
                      <a:cubicBezTo>
                        <a:pt x="8914" y="20101"/>
                        <a:pt x="9122" y="20142"/>
                        <a:pt x="9334" y="20142"/>
                      </a:cubicBezTo>
                      <a:cubicBezTo>
                        <a:pt x="9655" y="20142"/>
                        <a:pt x="9986" y="20048"/>
                        <a:pt x="10254" y="19928"/>
                      </a:cubicBezTo>
                      <a:cubicBezTo>
                        <a:pt x="10698" y="19729"/>
                        <a:pt x="11330" y="19051"/>
                        <a:pt x="11553" y="18817"/>
                      </a:cubicBezTo>
                      <a:cubicBezTo>
                        <a:pt x="11752" y="18969"/>
                        <a:pt x="11962" y="19121"/>
                        <a:pt x="12161" y="19285"/>
                      </a:cubicBezTo>
                      <a:cubicBezTo>
                        <a:pt x="12290" y="19390"/>
                        <a:pt x="12419" y="19495"/>
                        <a:pt x="12548" y="19612"/>
                      </a:cubicBezTo>
                      <a:lnTo>
                        <a:pt x="12922" y="19952"/>
                      </a:lnTo>
                      <a:cubicBezTo>
                        <a:pt x="13145" y="20174"/>
                        <a:pt x="13390" y="20408"/>
                        <a:pt x="13601" y="20631"/>
                      </a:cubicBezTo>
                      <a:cubicBezTo>
                        <a:pt x="13753" y="20783"/>
                        <a:pt x="13894" y="20935"/>
                        <a:pt x="14046" y="21087"/>
                      </a:cubicBezTo>
                      <a:cubicBezTo>
                        <a:pt x="13835" y="20947"/>
                        <a:pt x="13414" y="20689"/>
                        <a:pt x="13379" y="20666"/>
                      </a:cubicBezTo>
                      <a:cubicBezTo>
                        <a:pt x="13058" y="20512"/>
                        <a:pt x="12519" y="20379"/>
                        <a:pt x="12015" y="20379"/>
                      </a:cubicBezTo>
                      <a:cubicBezTo>
                        <a:pt x="11599" y="20379"/>
                        <a:pt x="11207" y="20469"/>
                        <a:pt x="10979" y="20713"/>
                      </a:cubicBezTo>
                      <a:cubicBezTo>
                        <a:pt x="10628" y="21087"/>
                        <a:pt x="10698" y="21684"/>
                        <a:pt x="11108" y="21988"/>
                      </a:cubicBezTo>
                      <a:cubicBezTo>
                        <a:pt x="11347" y="22172"/>
                        <a:pt x="11661" y="22241"/>
                        <a:pt x="11976" y="22241"/>
                      </a:cubicBezTo>
                      <a:cubicBezTo>
                        <a:pt x="12202" y="22241"/>
                        <a:pt x="12429" y="22206"/>
                        <a:pt x="12630" y="22152"/>
                      </a:cubicBezTo>
                      <a:cubicBezTo>
                        <a:pt x="13145" y="22000"/>
                        <a:pt x="14034" y="21286"/>
                        <a:pt x="14139" y="21192"/>
                      </a:cubicBezTo>
                      <a:cubicBezTo>
                        <a:pt x="14385" y="21450"/>
                        <a:pt x="14608" y="21696"/>
                        <a:pt x="14818" y="21930"/>
                      </a:cubicBezTo>
                      <a:cubicBezTo>
                        <a:pt x="15298" y="22445"/>
                        <a:pt x="15696" y="22925"/>
                        <a:pt x="16035" y="23334"/>
                      </a:cubicBezTo>
                      <a:lnTo>
                        <a:pt x="16445" y="23077"/>
                      </a:lnTo>
                      <a:cubicBezTo>
                        <a:pt x="16082" y="22655"/>
                        <a:pt x="15649" y="22176"/>
                        <a:pt x="15146" y="21625"/>
                      </a:cubicBezTo>
                      <a:cubicBezTo>
                        <a:pt x="14900" y="21380"/>
                        <a:pt x="14643" y="21111"/>
                        <a:pt x="14362" y="20830"/>
                      </a:cubicBezTo>
                      <a:cubicBezTo>
                        <a:pt x="14584" y="20537"/>
                        <a:pt x="14783" y="20221"/>
                        <a:pt x="14970" y="19905"/>
                      </a:cubicBezTo>
                      <a:cubicBezTo>
                        <a:pt x="15177" y="19960"/>
                        <a:pt x="15465" y="19977"/>
                        <a:pt x="15749" y="19977"/>
                      </a:cubicBezTo>
                      <a:cubicBezTo>
                        <a:pt x="16189" y="19977"/>
                        <a:pt x="16617" y="19936"/>
                        <a:pt x="16703" y="19928"/>
                      </a:cubicBezTo>
                      <a:cubicBezTo>
                        <a:pt x="16761" y="20268"/>
                        <a:pt x="16808" y="20596"/>
                        <a:pt x="16855" y="20912"/>
                      </a:cubicBezTo>
                      <a:cubicBezTo>
                        <a:pt x="16960" y="21567"/>
                        <a:pt x="17030" y="22164"/>
                        <a:pt x="17089" y="22667"/>
                      </a:cubicBezTo>
                      <a:lnTo>
                        <a:pt x="17522" y="22398"/>
                      </a:lnTo>
                      <a:cubicBezTo>
                        <a:pt x="17463" y="21930"/>
                        <a:pt x="17381" y="21415"/>
                        <a:pt x="17288" y="20841"/>
                      </a:cubicBezTo>
                      <a:cubicBezTo>
                        <a:pt x="17229" y="20490"/>
                        <a:pt x="17159" y="20127"/>
                        <a:pt x="17077" y="19753"/>
                      </a:cubicBezTo>
                      <a:cubicBezTo>
                        <a:pt x="17218" y="19694"/>
                        <a:pt x="18294" y="19296"/>
                        <a:pt x="18669" y="18922"/>
                      </a:cubicBezTo>
                      <a:cubicBezTo>
                        <a:pt x="19020" y="18571"/>
                        <a:pt x="19359" y="18044"/>
                        <a:pt x="19289" y="17529"/>
                      </a:cubicBezTo>
                      <a:cubicBezTo>
                        <a:pt x="19248" y="17076"/>
                        <a:pt x="18871" y="16750"/>
                        <a:pt x="18439" y="16750"/>
                      </a:cubicBezTo>
                      <a:cubicBezTo>
                        <a:pt x="18380" y="16750"/>
                        <a:pt x="18320" y="16756"/>
                        <a:pt x="18259" y="16768"/>
                      </a:cubicBezTo>
                      <a:cubicBezTo>
                        <a:pt x="17545" y="16932"/>
                        <a:pt x="17065" y="18161"/>
                        <a:pt x="17019" y="18817"/>
                      </a:cubicBezTo>
                      <a:cubicBezTo>
                        <a:pt x="17019" y="18852"/>
                        <a:pt x="17030" y="19273"/>
                        <a:pt x="17042" y="19542"/>
                      </a:cubicBezTo>
                      <a:cubicBezTo>
                        <a:pt x="17007" y="19390"/>
                        <a:pt x="16983" y="19238"/>
                        <a:pt x="16948" y="19074"/>
                      </a:cubicBezTo>
                      <a:cubicBezTo>
                        <a:pt x="16878" y="18758"/>
                        <a:pt x="16796" y="18454"/>
                        <a:pt x="16726" y="18114"/>
                      </a:cubicBezTo>
                      <a:cubicBezTo>
                        <a:pt x="16679" y="17950"/>
                        <a:pt x="16632" y="17787"/>
                        <a:pt x="16586" y="17623"/>
                      </a:cubicBezTo>
                      <a:cubicBezTo>
                        <a:pt x="16550" y="17459"/>
                        <a:pt x="16480" y="17295"/>
                        <a:pt x="16433" y="17131"/>
                      </a:cubicBezTo>
                      <a:cubicBezTo>
                        <a:pt x="16305" y="16745"/>
                        <a:pt x="16152" y="16359"/>
                        <a:pt x="15989" y="15972"/>
                      </a:cubicBezTo>
                      <a:cubicBezTo>
                        <a:pt x="16270" y="15914"/>
                        <a:pt x="17241" y="15692"/>
                        <a:pt x="17639" y="15411"/>
                      </a:cubicBezTo>
                      <a:cubicBezTo>
                        <a:pt x="18037" y="15118"/>
                        <a:pt x="18458" y="14638"/>
                        <a:pt x="18458" y="14123"/>
                      </a:cubicBezTo>
                      <a:cubicBezTo>
                        <a:pt x="18492" y="13628"/>
                        <a:pt x="18093" y="13220"/>
                        <a:pt x="17605" y="13220"/>
                      </a:cubicBezTo>
                      <a:cubicBezTo>
                        <a:pt x="17585" y="13220"/>
                        <a:pt x="17565" y="13221"/>
                        <a:pt x="17545" y="13222"/>
                      </a:cubicBezTo>
                      <a:cubicBezTo>
                        <a:pt x="16820" y="13280"/>
                        <a:pt x="16164" y="14416"/>
                        <a:pt x="16012" y="15060"/>
                      </a:cubicBezTo>
                      <a:cubicBezTo>
                        <a:pt x="16000" y="15095"/>
                        <a:pt x="15954" y="15563"/>
                        <a:pt x="15918" y="15820"/>
                      </a:cubicBezTo>
                      <a:cubicBezTo>
                        <a:pt x="15825" y="15586"/>
                        <a:pt x="15731" y="15364"/>
                        <a:pt x="15626" y="15130"/>
                      </a:cubicBezTo>
                      <a:cubicBezTo>
                        <a:pt x="15310" y="14474"/>
                        <a:pt x="14982" y="13819"/>
                        <a:pt x="14654" y="13152"/>
                      </a:cubicBezTo>
                      <a:cubicBezTo>
                        <a:pt x="14549" y="12941"/>
                        <a:pt x="14455" y="12742"/>
                        <a:pt x="14362" y="12543"/>
                      </a:cubicBezTo>
                      <a:cubicBezTo>
                        <a:pt x="14455" y="12520"/>
                        <a:pt x="15626" y="12286"/>
                        <a:pt x="16059" y="11958"/>
                      </a:cubicBezTo>
                      <a:cubicBezTo>
                        <a:pt x="16457" y="11665"/>
                        <a:pt x="16878" y="11197"/>
                        <a:pt x="16890" y="10682"/>
                      </a:cubicBezTo>
                      <a:cubicBezTo>
                        <a:pt x="16913" y="10181"/>
                        <a:pt x="16514" y="9768"/>
                        <a:pt x="16018" y="9768"/>
                      </a:cubicBezTo>
                      <a:cubicBezTo>
                        <a:pt x="16004" y="9768"/>
                        <a:pt x="15991" y="9769"/>
                        <a:pt x="15977" y="9769"/>
                      </a:cubicBezTo>
                      <a:cubicBezTo>
                        <a:pt x="15251" y="9828"/>
                        <a:pt x="14584" y="10975"/>
                        <a:pt x="14444" y="11607"/>
                      </a:cubicBezTo>
                      <a:cubicBezTo>
                        <a:pt x="14432" y="11654"/>
                        <a:pt x="14350" y="12332"/>
                        <a:pt x="14338" y="12496"/>
                      </a:cubicBezTo>
                      <a:cubicBezTo>
                        <a:pt x="14128" y="12052"/>
                        <a:pt x="13905" y="11607"/>
                        <a:pt x="13718" y="11162"/>
                      </a:cubicBezTo>
                      <a:cubicBezTo>
                        <a:pt x="13461" y="10553"/>
                        <a:pt x="13238" y="9933"/>
                        <a:pt x="13051" y="9301"/>
                      </a:cubicBezTo>
                      <a:cubicBezTo>
                        <a:pt x="13098" y="9289"/>
                        <a:pt x="14315" y="9044"/>
                        <a:pt x="14771" y="8716"/>
                      </a:cubicBezTo>
                      <a:cubicBezTo>
                        <a:pt x="15158" y="8423"/>
                        <a:pt x="15579" y="7955"/>
                        <a:pt x="15591" y="7428"/>
                      </a:cubicBezTo>
                      <a:cubicBezTo>
                        <a:pt x="15624" y="6944"/>
                        <a:pt x="15225" y="6525"/>
                        <a:pt x="14736" y="6525"/>
                      </a:cubicBezTo>
                      <a:cubicBezTo>
                        <a:pt x="14717" y="6525"/>
                        <a:pt x="14697" y="6526"/>
                        <a:pt x="14678" y="6527"/>
                      </a:cubicBezTo>
                      <a:cubicBezTo>
                        <a:pt x="13952" y="6586"/>
                        <a:pt x="13297" y="7721"/>
                        <a:pt x="13145" y="8365"/>
                      </a:cubicBezTo>
                      <a:cubicBezTo>
                        <a:pt x="13133" y="8412"/>
                        <a:pt x="13051" y="9137"/>
                        <a:pt x="13039" y="9266"/>
                      </a:cubicBezTo>
                      <a:cubicBezTo>
                        <a:pt x="13039" y="9231"/>
                        <a:pt x="13016" y="9196"/>
                        <a:pt x="13004" y="9161"/>
                      </a:cubicBezTo>
                      <a:cubicBezTo>
                        <a:pt x="12840" y="8517"/>
                        <a:pt x="12735" y="7861"/>
                        <a:pt x="12688" y="7206"/>
                      </a:cubicBezTo>
                      <a:cubicBezTo>
                        <a:pt x="12653" y="6843"/>
                        <a:pt x="12641" y="6492"/>
                        <a:pt x="12641" y="6153"/>
                      </a:cubicBezTo>
                      <a:cubicBezTo>
                        <a:pt x="12875" y="6129"/>
                        <a:pt x="13929" y="6012"/>
                        <a:pt x="14373" y="5766"/>
                      </a:cubicBezTo>
                      <a:cubicBezTo>
                        <a:pt x="14818" y="5509"/>
                        <a:pt x="15263" y="5099"/>
                        <a:pt x="15333" y="4584"/>
                      </a:cubicBezTo>
                      <a:cubicBezTo>
                        <a:pt x="15415" y="4069"/>
                        <a:pt x="15041" y="3613"/>
                        <a:pt x="14526" y="3578"/>
                      </a:cubicBezTo>
                      <a:cubicBezTo>
                        <a:pt x="14518" y="3578"/>
                        <a:pt x="14510" y="3577"/>
                        <a:pt x="14502" y="3577"/>
                      </a:cubicBezTo>
                      <a:cubicBezTo>
                        <a:pt x="13783" y="3577"/>
                        <a:pt x="13013" y="4626"/>
                        <a:pt x="12793" y="5240"/>
                      </a:cubicBezTo>
                      <a:cubicBezTo>
                        <a:pt x="12782" y="5275"/>
                        <a:pt x="12700" y="5626"/>
                        <a:pt x="12653" y="5883"/>
                      </a:cubicBezTo>
                      <a:lnTo>
                        <a:pt x="12653" y="5427"/>
                      </a:lnTo>
                      <a:cubicBezTo>
                        <a:pt x="12665" y="4865"/>
                        <a:pt x="12711" y="4362"/>
                        <a:pt x="12758" y="3917"/>
                      </a:cubicBezTo>
                      <a:cubicBezTo>
                        <a:pt x="12793" y="3660"/>
                        <a:pt x="12817" y="3437"/>
                        <a:pt x="12852" y="3215"/>
                      </a:cubicBezTo>
                      <a:cubicBezTo>
                        <a:pt x="13063" y="3086"/>
                        <a:pt x="13929" y="2501"/>
                        <a:pt x="14198" y="2080"/>
                      </a:cubicBezTo>
                      <a:cubicBezTo>
                        <a:pt x="14467" y="1670"/>
                        <a:pt x="14678" y="1085"/>
                        <a:pt x="14502" y="593"/>
                      </a:cubicBezTo>
                      <a:cubicBezTo>
                        <a:pt x="14388" y="225"/>
                        <a:pt x="14050" y="1"/>
                        <a:pt x="13691"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5420129" y="2184746"/>
                  <a:ext cx="217725" cy="175589"/>
                </a:xfrm>
                <a:custGeom>
                  <a:avLst/>
                  <a:gdLst/>
                  <a:ahLst/>
                  <a:cxnLst/>
                  <a:rect l="l" t="t" r="r" b="b"/>
                  <a:pathLst>
                    <a:path w="2997" h="2417" extrusionOk="0">
                      <a:moveTo>
                        <a:pt x="930" y="1"/>
                      </a:moveTo>
                      <a:cubicBezTo>
                        <a:pt x="901" y="1"/>
                        <a:pt x="872" y="3"/>
                        <a:pt x="843" y="6"/>
                      </a:cubicBezTo>
                      <a:cubicBezTo>
                        <a:pt x="340" y="76"/>
                        <a:pt x="0" y="568"/>
                        <a:pt x="129" y="1071"/>
                      </a:cubicBezTo>
                      <a:cubicBezTo>
                        <a:pt x="234" y="1574"/>
                        <a:pt x="738" y="1960"/>
                        <a:pt x="1183" y="2159"/>
                      </a:cubicBezTo>
                      <a:cubicBezTo>
                        <a:pt x="1697" y="2405"/>
                        <a:pt x="2985" y="2417"/>
                        <a:pt x="2985" y="2417"/>
                      </a:cubicBezTo>
                      <a:cubicBezTo>
                        <a:pt x="2997" y="2417"/>
                        <a:pt x="2727" y="1562"/>
                        <a:pt x="2704" y="1516"/>
                      </a:cubicBezTo>
                      <a:cubicBezTo>
                        <a:pt x="2457" y="942"/>
                        <a:pt x="1647" y="1"/>
                        <a:pt x="930"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7" name="Google Shape;1147;p34"/>
            <p:cNvGrpSpPr/>
            <p:nvPr/>
          </p:nvGrpSpPr>
          <p:grpSpPr>
            <a:xfrm flipH="1">
              <a:off x="4907678" y="531600"/>
              <a:ext cx="2993877" cy="3847557"/>
              <a:chOff x="5602910" y="561075"/>
              <a:chExt cx="2993877" cy="3847557"/>
            </a:xfrm>
          </p:grpSpPr>
          <p:sp>
            <p:nvSpPr>
              <p:cNvPr id="1148" name="Google Shape;1148;p34"/>
              <p:cNvSpPr/>
              <p:nvPr/>
            </p:nvSpPr>
            <p:spPr>
              <a:xfrm>
                <a:off x="5607996" y="566233"/>
                <a:ext cx="2147024" cy="3837314"/>
              </a:xfrm>
              <a:custGeom>
                <a:avLst/>
                <a:gdLst/>
                <a:ahLst/>
                <a:cxnLst/>
                <a:rect l="l" t="t" r="r" b="b"/>
                <a:pathLst>
                  <a:path w="29554" h="52821" extrusionOk="0">
                    <a:moveTo>
                      <a:pt x="1757" y="0"/>
                    </a:moveTo>
                    <a:cubicBezTo>
                      <a:pt x="785" y="0"/>
                      <a:pt x="1" y="784"/>
                      <a:pt x="1" y="1756"/>
                    </a:cubicBezTo>
                    <a:lnTo>
                      <a:pt x="1" y="51065"/>
                    </a:lnTo>
                    <a:cubicBezTo>
                      <a:pt x="1" y="52037"/>
                      <a:pt x="785" y="52821"/>
                      <a:pt x="1757" y="52821"/>
                    </a:cubicBezTo>
                    <a:lnTo>
                      <a:pt x="27798" y="52821"/>
                    </a:lnTo>
                    <a:cubicBezTo>
                      <a:pt x="28770" y="52821"/>
                      <a:pt x="29554" y="52037"/>
                      <a:pt x="29554" y="51065"/>
                    </a:cubicBezTo>
                    <a:lnTo>
                      <a:pt x="29554" y="1756"/>
                    </a:lnTo>
                    <a:cubicBezTo>
                      <a:pt x="29554" y="784"/>
                      <a:pt x="28770" y="0"/>
                      <a:pt x="27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5602910" y="561075"/>
                <a:ext cx="2157195" cy="3847557"/>
              </a:xfrm>
              <a:custGeom>
                <a:avLst/>
                <a:gdLst/>
                <a:ahLst/>
                <a:cxnLst/>
                <a:rect l="l" t="t" r="r" b="b"/>
                <a:pathLst>
                  <a:path w="29694" h="52962" extrusionOk="0">
                    <a:moveTo>
                      <a:pt x="27868" y="153"/>
                    </a:moveTo>
                    <a:cubicBezTo>
                      <a:pt x="28793" y="153"/>
                      <a:pt x="29554" y="902"/>
                      <a:pt x="29554" y="1827"/>
                    </a:cubicBezTo>
                    <a:lnTo>
                      <a:pt x="29554" y="51136"/>
                    </a:lnTo>
                    <a:cubicBezTo>
                      <a:pt x="29554" y="52061"/>
                      <a:pt x="28793" y="52810"/>
                      <a:pt x="27868" y="52821"/>
                    </a:cubicBezTo>
                    <a:lnTo>
                      <a:pt x="1827" y="52821"/>
                    </a:lnTo>
                    <a:cubicBezTo>
                      <a:pt x="902" y="52810"/>
                      <a:pt x="141" y="52061"/>
                      <a:pt x="141" y="51136"/>
                    </a:cubicBezTo>
                    <a:lnTo>
                      <a:pt x="141" y="1827"/>
                    </a:lnTo>
                    <a:cubicBezTo>
                      <a:pt x="141" y="902"/>
                      <a:pt x="902" y="153"/>
                      <a:pt x="1827" y="153"/>
                    </a:cubicBezTo>
                    <a:close/>
                    <a:moveTo>
                      <a:pt x="1827" y="1"/>
                    </a:moveTo>
                    <a:cubicBezTo>
                      <a:pt x="820" y="1"/>
                      <a:pt x="1" y="820"/>
                      <a:pt x="1" y="1827"/>
                    </a:cubicBezTo>
                    <a:lnTo>
                      <a:pt x="1" y="51136"/>
                    </a:lnTo>
                    <a:cubicBezTo>
                      <a:pt x="1" y="52143"/>
                      <a:pt x="820" y="52962"/>
                      <a:pt x="1827" y="52962"/>
                    </a:cubicBezTo>
                    <a:lnTo>
                      <a:pt x="27868" y="52962"/>
                    </a:lnTo>
                    <a:cubicBezTo>
                      <a:pt x="28875" y="52962"/>
                      <a:pt x="29694" y="52143"/>
                      <a:pt x="29694" y="51136"/>
                    </a:cubicBezTo>
                    <a:lnTo>
                      <a:pt x="29694" y="1827"/>
                    </a:lnTo>
                    <a:cubicBezTo>
                      <a:pt x="29694" y="820"/>
                      <a:pt x="28875" y="1"/>
                      <a:pt x="27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5673524" y="757514"/>
                <a:ext cx="2016041" cy="3454752"/>
              </a:xfrm>
              <a:custGeom>
                <a:avLst/>
                <a:gdLst/>
                <a:ahLst/>
                <a:cxnLst/>
                <a:rect l="l" t="t" r="r" b="b"/>
                <a:pathLst>
                  <a:path w="27751" h="47555" extrusionOk="0">
                    <a:moveTo>
                      <a:pt x="0" y="1"/>
                    </a:moveTo>
                    <a:lnTo>
                      <a:pt x="0" y="47554"/>
                    </a:lnTo>
                    <a:lnTo>
                      <a:pt x="27751" y="47554"/>
                    </a:lnTo>
                    <a:lnTo>
                      <a:pt x="27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5668366" y="752428"/>
                <a:ext cx="2026284" cy="3464923"/>
              </a:xfrm>
              <a:custGeom>
                <a:avLst/>
                <a:gdLst/>
                <a:ahLst/>
                <a:cxnLst/>
                <a:rect l="l" t="t" r="r" b="b"/>
                <a:pathLst>
                  <a:path w="27892" h="47695" extrusionOk="0">
                    <a:moveTo>
                      <a:pt x="27751" y="152"/>
                    </a:moveTo>
                    <a:lnTo>
                      <a:pt x="27751" y="47554"/>
                    </a:lnTo>
                    <a:lnTo>
                      <a:pt x="141" y="47554"/>
                    </a:lnTo>
                    <a:lnTo>
                      <a:pt x="141" y="152"/>
                    </a:lnTo>
                    <a:close/>
                    <a:moveTo>
                      <a:pt x="1" y="0"/>
                    </a:moveTo>
                    <a:lnTo>
                      <a:pt x="1" y="47694"/>
                    </a:lnTo>
                    <a:lnTo>
                      <a:pt x="27892" y="47694"/>
                    </a:lnTo>
                    <a:lnTo>
                      <a:pt x="278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6110571" y="3521751"/>
                <a:ext cx="1079033" cy="690514"/>
              </a:xfrm>
              <a:custGeom>
                <a:avLst/>
                <a:gdLst/>
                <a:ahLst/>
                <a:cxnLst/>
                <a:rect l="l" t="t" r="r" b="b"/>
                <a:pathLst>
                  <a:path w="14853" h="9505" extrusionOk="0">
                    <a:moveTo>
                      <a:pt x="14291" y="1"/>
                    </a:moveTo>
                    <a:lnTo>
                      <a:pt x="316" y="317"/>
                    </a:lnTo>
                    <a:lnTo>
                      <a:pt x="0" y="9504"/>
                    </a:lnTo>
                    <a:lnTo>
                      <a:pt x="14853" y="9504"/>
                    </a:lnTo>
                    <a:lnTo>
                      <a:pt x="142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6104614" y="3515794"/>
                <a:ext cx="1090076" cy="701557"/>
              </a:xfrm>
              <a:custGeom>
                <a:avLst/>
                <a:gdLst/>
                <a:ahLst/>
                <a:cxnLst/>
                <a:rect l="l" t="t" r="r" b="b"/>
                <a:pathLst>
                  <a:path w="15005" h="9657" extrusionOk="0">
                    <a:moveTo>
                      <a:pt x="14314" y="153"/>
                    </a:moveTo>
                    <a:lnTo>
                      <a:pt x="14853" y="9516"/>
                    </a:lnTo>
                    <a:lnTo>
                      <a:pt x="152" y="9516"/>
                    </a:lnTo>
                    <a:lnTo>
                      <a:pt x="468" y="469"/>
                    </a:lnTo>
                    <a:lnTo>
                      <a:pt x="14314" y="153"/>
                    </a:lnTo>
                    <a:close/>
                    <a:moveTo>
                      <a:pt x="14443" y="1"/>
                    </a:moveTo>
                    <a:lnTo>
                      <a:pt x="328" y="328"/>
                    </a:lnTo>
                    <a:lnTo>
                      <a:pt x="0" y="9656"/>
                    </a:lnTo>
                    <a:lnTo>
                      <a:pt x="15005" y="9656"/>
                    </a:lnTo>
                    <a:lnTo>
                      <a:pt x="14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6382636" y="1894302"/>
                <a:ext cx="672643" cy="1740634"/>
              </a:xfrm>
              <a:custGeom>
                <a:avLst/>
                <a:gdLst/>
                <a:ahLst/>
                <a:cxnLst/>
                <a:rect l="l" t="t" r="r" b="b"/>
                <a:pathLst>
                  <a:path w="9259" h="23960" extrusionOk="0">
                    <a:moveTo>
                      <a:pt x="1358" y="1"/>
                    </a:moveTo>
                    <a:lnTo>
                      <a:pt x="0" y="1300"/>
                    </a:lnTo>
                    <a:lnTo>
                      <a:pt x="586" y="23889"/>
                    </a:lnTo>
                    <a:cubicBezTo>
                      <a:pt x="586" y="23889"/>
                      <a:pt x="2002" y="23959"/>
                      <a:pt x="4401" y="23959"/>
                    </a:cubicBezTo>
                    <a:cubicBezTo>
                      <a:pt x="6800" y="23959"/>
                      <a:pt x="9258" y="22988"/>
                      <a:pt x="9258" y="22988"/>
                    </a:cubicBezTo>
                    <a:lnTo>
                      <a:pt x="7830" y="1171"/>
                    </a:lnTo>
                    <a:lnTo>
                      <a:pt x="6648" y="727"/>
                    </a:lnTo>
                    <a:cubicBezTo>
                      <a:pt x="6648" y="727"/>
                      <a:pt x="4787" y="130"/>
                      <a:pt x="3945" y="130"/>
                    </a:cubicBezTo>
                    <a:cubicBezTo>
                      <a:pt x="3102" y="130"/>
                      <a:pt x="1358"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6376679" y="1889216"/>
                <a:ext cx="683686" cy="1750805"/>
              </a:xfrm>
              <a:custGeom>
                <a:avLst/>
                <a:gdLst/>
                <a:ahLst/>
                <a:cxnLst/>
                <a:rect l="l" t="t" r="r" b="b"/>
                <a:pathLst>
                  <a:path w="9411" h="24100" extrusionOk="0">
                    <a:moveTo>
                      <a:pt x="1463" y="141"/>
                    </a:moveTo>
                    <a:cubicBezTo>
                      <a:pt x="1709" y="165"/>
                      <a:pt x="3254" y="270"/>
                      <a:pt x="4027" y="270"/>
                    </a:cubicBezTo>
                    <a:cubicBezTo>
                      <a:pt x="4846" y="270"/>
                      <a:pt x="6695" y="867"/>
                      <a:pt x="6707" y="867"/>
                    </a:cubicBezTo>
                    <a:lnTo>
                      <a:pt x="7842" y="1288"/>
                    </a:lnTo>
                    <a:lnTo>
                      <a:pt x="9258" y="22999"/>
                    </a:lnTo>
                    <a:cubicBezTo>
                      <a:pt x="8907" y="23140"/>
                      <a:pt x="6648" y="23947"/>
                      <a:pt x="4483" y="23947"/>
                    </a:cubicBezTo>
                    <a:cubicBezTo>
                      <a:pt x="2412" y="23947"/>
                      <a:pt x="1042" y="23900"/>
                      <a:pt x="738" y="23889"/>
                    </a:cubicBezTo>
                    <a:lnTo>
                      <a:pt x="153" y="1393"/>
                    </a:lnTo>
                    <a:lnTo>
                      <a:pt x="1463" y="141"/>
                    </a:lnTo>
                    <a:close/>
                    <a:moveTo>
                      <a:pt x="1417" y="1"/>
                    </a:moveTo>
                    <a:lnTo>
                      <a:pt x="0" y="1335"/>
                    </a:lnTo>
                    <a:lnTo>
                      <a:pt x="586" y="23959"/>
                    </a:lnTo>
                    <a:lnTo>
                      <a:pt x="586" y="24029"/>
                    </a:lnTo>
                    <a:lnTo>
                      <a:pt x="656" y="24029"/>
                    </a:lnTo>
                    <a:cubicBezTo>
                      <a:pt x="679" y="24029"/>
                      <a:pt x="2107" y="24099"/>
                      <a:pt x="4483" y="24099"/>
                    </a:cubicBezTo>
                    <a:cubicBezTo>
                      <a:pt x="6871" y="24099"/>
                      <a:pt x="9340" y="23128"/>
                      <a:pt x="9364" y="23116"/>
                    </a:cubicBezTo>
                    <a:lnTo>
                      <a:pt x="9411" y="23105"/>
                    </a:lnTo>
                    <a:lnTo>
                      <a:pt x="7983" y="1230"/>
                    </a:lnTo>
                    <a:lnTo>
                      <a:pt x="7983" y="1183"/>
                    </a:lnTo>
                    <a:lnTo>
                      <a:pt x="6754" y="726"/>
                    </a:lnTo>
                    <a:cubicBezTo>
                      <a:pt x="6672" y="715"/>
                      <a:pt x="4858" y="129"/>
                      <a:pt x="4027" y="129"/>
                    </a:cubicBezTo>
                    <a:cubicBezTo>
                      <a:pt x="3196" y="129"/>
                      <a:pt x="1463" y="1"/>
                      <a:pt x="1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6440464" y="1080505"/>
                <a:ext cx="611401" cy="1246268"/>
              </a:xfrm>
              <a:custGeom>
                <a:avLst/>
                <a:gdLst/>
                <a:ahLst/>
                <a:cxnLst/>
                <a:rect l="l" t="t" r="r" b="b"/>
                <a:pathLst>
                  <a:path w="8416" h="17155" extrusionOk="0">
                    <a:moveTo>
                      <a:pt x="3846" y="1"/>
                    </a:moveTo>
                    <a:cubicBezTo>
                      <a:pt x="3177" y="1"/>
                      <a:pt x="2475" y="138"/>
                      <a:pt x="1803" y="529"/>
                    </a:cubicBezTo>
                    <a:cubicBezTo>
                      <a:pt x="0" y="1570"/>
                      <a:pt x="468" y="5327"/>
                      <a:pt x="468" y="5327"/>
                    </a:cubicBezTo>
                    <a:lnTo>
                      <a:pt x="784" y="10290"/>
                    </a:lnTo>
                    <a:cubicBezTo>
                      <a:pt x="784" y="10290"/>
                      <a:pt x="691" y="10547"/>
                      <a:pt x="983" y="11297"/>
                    </a:cubicBezTo>
                    <a:cubicBezTo>
                      <a:pt x="1264" y="12057"/>
                      <a:pt x="3757" y="16751"/>
                      <a:pt x="4132" y="17078"/>
                    </a:cubicBezTo>
                    <a:cubicBezTo>
                      <a:pt x="4193" y="17130"/>
                      <a:pt x="4244" y="17154"/>
                      <a:pt x="4291" y="17154"/>
                    </a:cubicBezTo>
                    <a:cubicBezTo>
                      <a:pt x="4539" y="17154"/>
                      <a:pt x="4632" y="16455"/>
                      <a:pt x="5115" y="15498"/>
                    </a:cubicBezTo>
                    <a:cubicBezTo>
                      <a:pt x="5688" y="14363"/>
                      <a:pt x="5852" y="11929"/>
                      <a:pt x="5852" y="11929"/>
                    </a:cubicBezTo>
                    <a:lnTo>
                      <a:pt x="5560" y="11238"/>
                    </a:lnTo>
                    <a:lnTo>
                      <a:pt x="5478" y="10957"/>
                    </a:lnTo>
                    <a:cubicBezTo>
                      <a:pt x="6040" y="10887"/>
                      <a:pt x="7023" y="10161"/>
                      <a:pt x="7339" y="8710"/>
                    </a:cubicBezTo>
                    <a:cubicBezTo>
                      <a:pt x="7655" y="7259"/>
                      <a:pt x="8416" y="2518"/>
                      <a:pt x="8416" y="2518"/>
                    </a:cubicBezTo>
                    <a:cubicBezTo>
                      <a:pt x="8416" y="2518"/>
                      <a:pt x="7666" y="938"/>
                      <a:pt x="6625" y="599"/>
                    </a:cubicBezTo>
                    <a:cubicBezTo>
                      <a:pt x="5982" y="380"/>
                      <a:pt x="4959" y="1"/>
                      <a:pt x="3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437049" y="1075201"/>
                <a:ext cx="619901" cy="1256221"/>
              </a:xfrm>
              <a:custGeom>
                <a:avLst/>
                <a:gdLst/>
                <a:ahLst/>
                <a:cxnLst/>
                <a:rect l="l" t="t" r="r" b="b"/>
                <a:pathLst>
                  <a:path w="8533" h="17292" extrusionOk="0">
                    <a:moveTo>
                      <a:pt x="3847" y="145"/>
                    </a:moveTo>
                    <a:cubicBezTo>
                      <a:pt x="3868" y="145"/>
                      <a:pt x="3889" y="145"/>
                      <a:pt x="3910" y="145"/>
                    </a:cubicBezTo>
                    <a:cubicBezTo>
                      <a:pt x="4916" y="145"/>
                      <a:pt x="5841" y="461"/>
                      <a:pt x="6520" y="684"/>
                    </a:cubicBezTo>
                    <a:lnTo>
                      <a:pt x="6672" y="731"/>
                    </a:lnTo>
                    <a:cubicBezTo>
                      <a:pt x="7620" y="1047"/>
                      <a:pt x="8310" y="2416"/>
                      <a:pt x="8392" y="2603"/>
                    </a:cubicBezTo>
                    <a:cubicBezTo>
                      <a:pt x="8334" y="2954"/>
                      <a:pt x="7632" y="7355"/>
                      <a:pt x="7327" y="8760"/>
                    </a:cubicBezTo>
                    <a:cubicBezTo>
                      <a:pt x="7023" y="10164"/>
                      <a:pt x="6087" y="10890"/>
                      <a:pt x="5525" y="10948"/>
                    </a:cubicBezTo>
                    <a:lnTo>
                      <a:pt x="5443" y="10960"/>
                    </a:lnTo>
                    <a:lnTo>
                      <a:pt x="5548" y="11334"/>
                    </a:lnTo>
                    <a:lnTo>
                      <a:pt x="5841" y="12013"/>
                    </a:lnTo>
                    <a:cubicBezTo>
                      <a:pt x="5817" y="12236"/>
                      <a:pt x="5654" y="14471"/>
                      <a:pt x="5115" y="15536"/>
                    </a:cubicBezTo>
                    <a:cubicBezTo>
                      <a:pt x="4951" y="15864"/>
                      <a:pt x="4811" y="16203"/>
                      <a:pt x="4682" y="16543"/>
                    </a:cubicBezTo>
                    <a:cubicBezTo>
                      <a:pt x="4553" y="16870"/>
                      <a:pt x="4460" y="17116"/>
                      <a:pt x="4366" y="17140"/>
                    </a:cubicBezTo>
                    <a:cubicBezTo>
                      <a:pt x="4362" y="17142"/>
                      <a:pt x="4357" y="17143"/>
                      <a:pt x="4352" y="17143"/>
                    </a:cubicBezTo>
                    <a:cubicBezTo>
                      <a:pt x="4326" y="17143"/>
                      <a:pt x="4288" y="17122"/>
                      <a:pt x="4249" y="17093"/>
                    </a:cubicBezTo>
                    <a:cubicBezTo>
                      <a:pt x="3875" y="16777"/>
                      <a:pt x="1382" y="12072"/>
                      <a:pt x="1112" y="11346"/>
                    </a:cubicBezTo>
                    <a:cubicBezTo>
                      <a:pt x="843" y="10632"/>
                      <a:pt x="913" y="10386"/>
                      <a:pt x="913" y="10386"/>
                    </a:cubicBezTo>
                    <a:lnTo>
                      <a:pt x="913" y="10375"/>
                    </a:lnTo>
                    <a:lnTo>
                      <a:pt x="597" y="5400"/>
                    </a:lnTo>
                    <a:cubicBezTo>
                      <a:pt x="597" y="5354"/>
                      <a:pt x="153" y="1679"/>
                      <a:pt x="1897" y="672"/>
                    </a:cubicBezTo>
                    <a:cubicBezTo>
                      <a:pt x="2487" y="331"/>
                      <a:pt x="3166" y="145"/>
                      <a:pt x="3847" y="145"/>
                    </a:cubicBezTo>
                    <a:close/>
                    <a:moveTo>
                      <a:pt x="3913" y="1"/>
                    </a:moveTo>
                    <a:cubicBezTo>
                      <a:pt x="3233" y="1"/>
                      <a:pt x="2518" y="141"/>
                      <a:pt x="1826" y="543"/>
                    </a:cubicBezTo>
                    <a:cubicBezTo>
                      <a:pt x="0" y="1597"/>
                      <a:pt x="445" y="5260"/>
                      <a:pt x="457" y="5412"/>
                    </a:cubicBezTo>
                    <a:lnTo>
                      <a:pt x="773" y="10351"/>
                    </a:lnTo>
                    <a:cubicBezTo>
                      <a:pt x="750" y="10433"/>
                      <a:pt x="714" y="10714"/>
                      <a:pt x="972" y="11393"/>
                    </a:cubicBezTo>
                    <a:cubicBezTo>
                      <a:pt x="1253" y="12165"/>
                      <a:pt x="3746" y="16870"/>
                      <a:pt x="4144" y="17210"/>
                    </a:cubicBezTo>
                    <a:cubicBezTo>
                      <a:pt x="4202" y="17257"/>
                      <a:pt x="4272" y="17292"/>
                      <a:pt x="4354" y="17292"/>
                    </a:cubicBezTo>
                    <a:lnTo>
                      <a:pt x="4401" y="17292"/>
                    </a:lnTo>
                    <a:cubicBezTo>
                      <a:pt x="4577" y="17245"/>
                      <a:pt x="4670" y="16999"/>
                      <a:pt x="4823" y="16601"/>
                    </a:cubicBezTo>
                    <a:cubicBezTo>
                      <a:pt x="4940" y="16262"/>
                      <a:pt x="5080" y="15922"/>
                      <a:pt x="5244" y="15606"/>
                    </a:cubicBezTo>
                    <a:cubicBezTo>
                      <a:pt x="5817" y="14471"/>
                      <a:pt x="5981" y="12107"/>
                      <a:pt x="5981" y="12002"/>
                    </a:cubicBezTo>
                    <a:lnTo>
                      <a:pt x="5981" y="11990"/>
                    </a:lnTo>
                    <a:lnTo>
                      <a:pt x="5677" y="11288"/>
                    </a:lnTo>
                    <a:lnTo>
                      <a:pt x="5618" y="11077"/>
                    </a:lnTo>
                    <a:cubicBezTo>
                      <a:pt x="6227" y="10960"/>
                      <a:pt x="7152" y="10199"/>
                      <a:pt x="7456" y="8795"/>
                    </a:cubicBezTo>
                    <a:cubicBezTo>
                      <a:pt x="7772" y="7355"/>
                      <a:pt x="8533" y="2650"/>
                      <a:pt x="8533" y="2603"/>
                    </a:cubicBezTo>
                    <a:lnTo>
                      <a:pt x="8533" y="2580"/>
                    </a:lnTo>
                    <a:lnTo>
                      <a:pt x="8521" y="2556"/>
                    </a:lnTo>
                    <a:cubicBezTo>
                      <a:pt x="8498" y="2498"/>
                      <a:pt x="7772" y="953"/>
                      <a:pt x="6719" y="590"/>
                    </a:cubicBezTo>
                    <a:lnTo>
                      <a:pt x="6555" y="543"/>
                    </a:lnTo>
                    <a:cubicBezTo>
                      <a:pt x="5880" y="318"/>
                      <a:pt x="4935" y="1"/>
                      <a:pt x="3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6692115" y="1852675"/>
                <a:ext cx="162512" cy="133526"/>
              </a:xfrm>
              <a:custGeom>
                <a:avLst/>
                <a:gdLst/>
                <a:ahLst/>
                <a:cxnLst/>
                <a:rect l="l" t="t" r="r" b="b"/>
                <a:pathLst>
                  <a:path w="2237" h="1838" extrusionOk="0">
                    <a:moveTo>
                      <a:pt x="1" y="0"/>
                    </a:moveTo>
                    <a:cubicBezTo>
                      <a:pt x="1" y="1"/>
                      <a:pt x="1347" y="1522"/>
                      <a:pt x="2236" y="1838"/>
                    </a:cubicBezTo>
                    <a:lnTo>
                      <a:pt x="2014" y="328"/>
                    </a:lnTo>
                    <a:cubicBezTo>
                      <a:pt x="2014" y="328"/>
                      <a:pt x="1879" y="354"/>
                      <a:pt x="1642" y="354"/>
                    </a:cubicBezTo>
                    <a:cubicBezTo>
                      <a:pt x="1287" y="354"/>
                      <a:pt x="703" y="295"/>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6672573" y="1839090"/>
                <a:ext cx="188811" cy="154812"/>
              </a:xfrm>
              <a:custGeom>
                <a:avLst/>
                <a:gdLst/>
                <a:ahLst/>
                <a:cxnLst/>
                <a:rect l="l" t="t" r="r" b="b"/>
                <a:pathLst>
                  <a:path w="2599" h="2131" extrusionOk="0">
                    <a:moveTo>
                      <a:pt x="527" y="375"/>
                    </a:moveTo>
                    <a:lnTo>
                      <a:pt x="527" y="375"/>
                    </a:lnTo>
                    <a:cubicBezTo>
                      <a:pt x="959" y="534"/>
                      <a:pt x="1421" y="611"/>
                      <a:pt x="1877" y="611"/>
                    </a:cubicBezTo>
                    <a:cubicBezTo>
                      <a:pt x="1989" y="611"/>
                      <a:pt x="2101" y="606"/>
                      <a:pt x="2213" y="597"/>
                    </a:cubicBezTo>
                    <a:lnTo>
                      <a:pt x="2412" y="1908"/>
                    </a:lnTo>
                    <a:cubicBezTo>
                      <a:pt x="1768" y="1615"/>
                      <a:pt x="925" y="773"/>
                      <a:pt x="527" y="375"/>
                    </a:cubicBezTo>
                    <a:close/>
                    <a:moveTo>
                      <a:pt x="0" y="0"/>
                    </a:moveTo>
                    <a:lnTo>
                      <a:pt x="211" y="234"/>
                    </a:lnTo>
                    <a:cubicBezTo>
                      <a:pt x="270" y="304"/>
                      <a:pt x="1581" y="1779"/>
                      <a:pt x="2482" y="2095"/>
                    </a:cubicBezTo>
                    <a:lnTo>
                      <a:pt x="2599" y="2130"/>
                    </a:lnTo>
                    <a:lnTo>
                      <a:pt x="2341" y="421"/>
                    </a:lnTo>
                    <a:lnTo>
                      <a:pt x="2259" y="433"/>
                    </a:lnTo>
                    <a:cubicBezTo>
                      <a:pt x="2259" y="438"/>
                      <a:pt x="2125" y="465"/>
                      <a:pt x="1892" y="465"/>
                    </a:cubicBezTo>
                    <a:cubicBezTo>
                      <a:pt x="1543" y="465"/>
                      <a:pt x="973" y="404"/>
                      <a:pt x="293" y="11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843512" y="1351044"/>
                <a:ext cx="165854" cy="291680"/>
              </a:xfrm>
              <a:custGeom>
                <a:avLst/>
                <a:gdLst/>
                <a:ahLst/>
                <a:cxnLst/>
                <a:rect l="l" t="t" r="r" b="b"/>
                <a:pathLst>
                  <a:path w="2283" h="4015" extrusionOk="0">
                    <a:moveTo>
                      <a:pt x="1697" y="0"/>
                    </a:moveTo>
                    <a:cubicBezTo>
                      <a:pt x="1463" y="269"/>
                      <a:pt x="1334" y="609"/>
                      <a:pt x="1311" y="960"/>
                    </a:cubicBezTo>
                    <a:cubicBezTo>
                      <a:pt x="1358" y="1299"/>
                      <a:pt x="1440" y="1615"/>
                      <a:pt x="1557" y="1931"/>
                    </a:cubicBezTo>
                    <a:cubicBezTo>
                      <a:pt x="1779" y="2633"/>
                      <a:pt x="2107" y="3698"/>
                      <a:pt x="1802" y="3827"/>
                    </a:cubicBezTo>
                    <a:cubicBezTo>
                      <a:pt x="1730" y="3855"/>
                      <a:pt x="1644" y="3867"/>
                      <a:pt x="1550" y="3867"/>
                    </a:cubicBezTo>
                    <a:cubicBezTo>
                      <a:pt x="972" y="3867"/>
                      <a:pt x="80" y="3418"/>
                      <a:pt x="70" y="3418"/>
                    </a:cubicBezTo>
                    <a:lnTo>
                      <a:pt x="0" y="3558"/>
                    </a:lnTo>
                    <a:cubicBezTo>
                      <a:pt x="47" y="3570"/>
                      <a:pt x="925" y="4015"/>
                      <a:pt x="1545" y="4015"/>
                    </a:cubicBezTo>
                    <a:cubicBezTo>
                      <a:pt x="1650" y="4015"/>
                      <a:pt x="1756" y="3991"/>
                      <a:pt x="1861" y="3956"/>
                    </a:cubicBezTo>
                    <a:cubicBezTo>
                      <a:pt x="2282" y="3792"/>
                      <a:pt x="1966" y="2786"/>
                      <a:pt x="1697" y="1896"/>
                    </a:cubicBezTo>
                    <a:cubicBezTo>
                      <a:pt x="1592" y="1592"/>
                      <a:pt x="1510" y="1276"/>
                      <a:pt x="1463" y="960"/>
                    </a:cubicBezTo>
                    <a:cubicBezTo>
                      <a:pt x="1486" y="644"/>
                      <a:pt x="1603" y="339"/>
                      <a:pt x="1814" y="105"/>
                    </a:cubicBezTo>
                    <a:lnTo>
                      <a:pt x="16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726986" y="1592451"/>
                <a:ext cx="143769" cy="80857"/>
              </a:xfrm>
              <a:custGeom>
                <a:avLst/>
                <a:gdLst/>
                <a:ahLst/>
                <a:cxnLst/>
                <a:rect l="l" t="t" r="r" b="b"/>
                <a:pathLst>
                  <a:path w="1979" h="1113" extrusionOk="0">
                    <a:moveTo>
                      <a:pt x="141" y="1"/>
                    </a:moveTo>
                    <a:lnTo>
                      <a:pt x="1" y="36"/>
                    </a:lnTo>
                    <a:cubicBezTo>
                      <a:pt x="12" y="95"/>
                      <a:pt x="363" y="1113"/>
                      <a:pt x="1967" y="1113"/>
                    </a:cubicBezTo>
                    <a:lnTo>
                      <a:pt x="1979" y="972"/>
                    </a:lnTo>
                    <a:cubicBezTo>
                      <a:pt x="480" y="972"/>
                      <a:pt x="164" y="36"/>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6721029" y="1370586"/>
                <a:ext cx="37486" cy="63785"/>
              </a:xfrm>
              <a:custGeom>
                <a:avLst/>
                <a:gdLst/>
                <a:ahLst/>
                <a:cxnLst/>
                <a:rect l="l" t="t" r="r" b="b"/>
                <a:pathLst>
                  <a:path w="516" h="878" extrusionOk="0">
                    <a:moveTo>
                      <a:pt x="258" y="0"/>
                    </a:moveTo>
                    <a:cubicBezTo>
                      <a:pt x="118" y="0"/>
                      <a:pt x="1" y="199"/>
                      <a:pt x="1" y="433"/>
                    </a:cubicBezTo>
                    <a:cubicBezTo>
                      <a:pt x="1" y="679"/>
                      <a:pt x="118" y="878"/>
                      <a:pt x="258" y="878"/>
                    </a:cubicBezTo>
                    <a:cubicBezTo>
                      <a:pt x="399" y="878"/>
                      <a:pt x="516" y="679"/>
                      <a:pt x="516" y="433"/>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6947180" y="1396957"/>
                <a:ext cx="37486" cy="63785"/>
              </a:xfrm>
              <a:custGeom>
                <a:avLst/>
                <a:gdLst/>
                <a:ahLst/>
                <a:cxnLst/>
                <a:rect l="l" t="t" r="r" b="b"/>
                <a:pathLst>
                  <a:path w="516" h="878" extrusionOk="0">
                    <a:moveTo>
                      <a:pt x="258" y="0"/>
                    </a:moveTo>
                    <a:cubicBezTo>
                      <a:pt x="118" y="0"/>
                      <a:pt x="1" y="199"/>
                      <a:pt x="1" y="445"/>
                    </a:cubicBezTo>
                    <a:cubicBezTo>
                      <a:pt x="1" y="679"/>
                      <a:pt x="118" y="878"/>
                      <a:pt x="258" y="878"/>
                    </a:cubicBezTo>
                    <a:cubicBezTo>
                      <a:pt x="399" y="878"/>
                      <a:pt x="516" y="679"/>
                      <a:pt x="516" y="445"/>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6696401" y="1287623"/>
                <a:ext cx="162876" cy="40465"/>
              </a:xfrm>
              <a:custGeom>
                <a:avLst/>
                <a:gdLst/>
                <a:ahLst/>
                <a:cxnLst/>
                <a:rect l="l" t="t" r="r" b="b"/>
                <a:pathLst>
                  <a:path w="2242" h="557" extrusionOk="0">
                    <a:moveTo>
                      <a:pt x="1083" y="1"/>
                    </a:moveTo>
                    <a:cubicBezTo>
                      <a:pt x="375" y="1"/>
                      <a:pt x="76" y="294"/>
                      <a:pt x="59" y="311"/>
                    </a:cubicBezTo>
                    <a:cubicBezTo>
                      <a:pt x="0" y="358"/>
                      <a:pt x="0" y="452"/>
                      <a:pt x="59" y="510"/>
                    </a:cubicBezTo>
                    <a:cubicBezTo>
                      <a:pt x="82" y="545"/>
                      <a:pt x="117" y="557"/>
                      <a:pt x="164" y="557"/>
                    </a:cubicBezTo>
                    <a:cubicBezTo>
                      <a:pt x="199" y="557"/>
                      <a:pt x="234" y="545"/>
                      <a:pt x="258" y="522"/>
                    </a:cubicBezTo>
                    <a:cubicBezTo>
                      <a:pt x="266" y="514"/>
                      <a:pt x="508" y="295"/>
                      <a:pt x="1085" y="295"/>
                    </a:cubicBezTo>
                    <a:cubicBezTo>
                      <a:pt x="1326" y="295"/>
                      <a:pt x="1625" y="333"/>
                      <a:pt x="1990" y="440"/>
                    </a:cubicBezTo>
                    <a:cubicBezTo>
                      <a:pt x="2006" y="445"/>
                      <a:pt x="2022" y="448"/>
                      <a:pt x="2037" y="448"/>
                    </a:cubicBezTo>
                    <a:cubicBezTo>
                      <a:pt x="2180" y="448"/>
                      <a:pt x="2242" y="212"/>
                      <a:pt x="2072" y="159"/>
                    </a:cubicBezTo>
                    <a:cubicBezTo>
                      <a:pt x="1679" y="43"/>
                      <a:pt x="1351" y="1"/>
                      <a:pt x="10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6954954" y="1327070"/>
                <a:ext cx="94369" cy="54631"/>
              </a:xfrm>
              <a:custGeom>
                <a:avLst/>
                <a:gdLst/>
                <a:ahLst/>
                <a:cxnLst/>
                <a:rect l="l" t="t" r="r" b="b"/>
                <a:pathLst>
                  <a:path w="1299" h="752" extrusionOk="0">
                    <a:moveTo>
                      <a:pt x="476" y="0"/>
                    </a:moveTo>
                    <a:cubicBezTo>
                      <a:pt x="353" y="0"/>
                      <a:pt x="243" y="27"/>
                      <a:pt x="163" y="61"/>
                    </a:cubicBezTo>
                    <a:cubicBezTo>
                      <a:pt x="0" y="132"/>
                      <a:pt x="68" y="345"/>
                      <a:pt x="211" y="345"/>
                    </a:cubicBezTo>
                    <a:cubicBezTo>
                      <a:pt x="233" y="345"/>
                      <a:pt x="256" y="341"/>
                      <a:pt x="280" y="330"/>
                    </a:cubicBezTo>
                    <a:cubicBezTo>
                      <a:pt x="290" y="325"/>
                      <a:pt x="369" y="293"/>
                      <a:pt x="477" y="293"/>
                    </a:cubicBezTo>
                    <a:cubicBezTo>
                      <a:pt x="632" y="293"/>
                      <a:pt x="847" y="359"/>
                      <a:pt x="1006" y="669"/>
                    </a:cubicBezTo>
                    <a:cubicBezTo>
                      <a:pt x="1029" y="716"/>
                      <a:pt x="1076" y="740"/>
                      <a:pt x="1135" y="751"/>
                    </a:cubicBezTo>
                    <a:cubicBezTo>
                      <a:pt x="1158" y="740"/>
                      <a:pt x="1181" y="740"/>
                      <a:pt x="1193" y="728"/>
                    </a:cubicBezTo>
                    <a:cubicBezTo>
                      <a:pt x="1263" y="693"/>
                      <a:pt x="1298" y="611"/>
                      <a:pt x="1263" y="529"/>
                    </a:cubicBezTo>
                    <a:cubicBezTo>
                      <a:pt x="1049" y="117"/>
                      <a:pt x="734" y="0"/>
                      <a:pt x="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6337595" y="806769"/>
                <a:ext cx="922551" cy="789024"/>
              </a:xfrm>
              <a:custGeom>
                <a:avLst/>
                <a:gdLst/>
                <a:ahLst/>
                <a:cxnLst/>
                <a:rect l="l" t="t" r="r" b="b"/>
                <a:pathLst>
                  <a:path w="12699" h="10861" extrusionOk="0">
                    <a:moveTo>
                      <a:pt x="8343" y="1"/>
                    </a:moveTo>
                    <a:cubicBezTo>
                      <a:pt x="7323" y="1"/>
                      <a:pt x="6670" y="955"/>
                      <a:pt x="6578" y="1394"/>
                    </a:cubicBezTo>
                    <a:cubicBezTo>
                      <a:pt x="6533" y="1608"/>
                      <a:pt x="6246" y="1717"/>
                      <a:pt x="5827" y="1717"/>
                    </a:cubicBezTo>
                    <a:cubicBezTo>
                      <a:pt x="5375" y="1717"/>
                      <a:pt x="4769" y="1591"/>
                      <a:pt x="4143" y="1336"/>
                    </a:cubicBezTo>
                    <a:cubicBezTo>
                      <a:pt x="3986" y="1270"/>
                      <a:pt x="3831" y="1241"/>
                      <a:pt x="3681" y="1241"/>
                    </a:cubicBezTo>
                    <a:cubicBezTo>
                      <a:pt x="2680" y="1241"/>
                      <a:pt x="1885" y="2541"/>
                      <a:pt x="1966" y="3009"/>
                    </a:cubicBezTo>
                    <a:cubicBezTo>
                      <a:pt x="2060" y="3536"/>
                      <a:pt x="2095" y="3794"/>
                      <a:pt x="1896" y="3887"/>
                    </a:cubicBezTo>
                    <a:cubicBezTo>
                      <a:pt x="1709" y="3981"/>
                      <a:pt x="199" y="4894"/>
                      <a:pt x="105" y="5970"/>
                    </a:cubicBezTo>
                    <a:cubicBezTo>
                      <a:pt x="0" y="7047"/>
                      <a:pt x="1147" y="8756"/>
                      <a:pt x="1334" y="9037"/>
                    </a:cubicBezTo>
                    <a:cubicBezTo>
                      <a:pt x="1522" y="9318"/>
                      <a:pt x="1463" y="9411"/>
                      <a:pt x="1463" y="9411"/>
                    </a:cubicBezTo>
                    <a:cubicBezTo>
                      <a:pt x="1463" y="9411"/>
                      <a:pt x="1671" y="9271"/>
                      <a:pt x="2035" y="9271"/>
                    </a:cubicBezTo>
                    <a:cubicBezTo>
                      <a:pt x="2217" y="9271"/>
                      <a:pt x="2438" y="9306"/>
                      <a:pt x="2692" y="9411"/>
                    </a:cubicBezTo>
                    <a:cubicBezTo>
                      <a:pt x="2692" y="9411"/>
                      <a:pt x="2821" y="10711"/>
                      <a:pt x="3195" y="10804"/>
                    </a:cubicBezTo>
                    <a:cubicBezTo>
                      <a:pt x="3312" y="10834"/>
                      <a:pt x="3418" y="10861"/>
                      <a:pt x="3503" y="10861"/>
                    </a:cubicBezTo>
                    <a:cubicBezTo>
                      <a:pt x="3691" y="10861"/>
                      <a:pt x="3780" y="10730"/>
                      <a:pt x="3675" y="10207"/>
                    </a:cubicBezTo>
                    <a:cubicBezTo>
                      <a:pt x="3511" y="9447"/>
                      <a:pt x="2844" y="8534"/>
                      <a:pt x="3476" y="7808"/>
                    </a:cubicBezTo>
                    <a:cubicBezTo>
                      <a:pt x="4108" y="7082"/>
                      <a:pt x="4354" y="7422"/>
                      <a:pt x="4295" y="6696"/>
                    </a:cubicBezTo>
                    <a:cubicBezTo>
                      <a:pt x="4249" y="5970"/>
                      <a:pt x="3160" y="5818"/>
                      <a:pt x="3886" y="5280"/>
                    </a:cubicBezTo>
                    <a:cubicBezTo>
                      <a:pt x="4259" y="5002"/>
                      <a:pt x="5144" y="4876"/>
                      <a:pt x="6031" y="4876"/>
                    </a:cubicBezTo>
                    <a:cubicBezTo>
                      <a:pt x="6897" y="4876"/>
                      <a:pt x="7765" y="4996"/>
                      <a:pt x="8158" y="5210"/>
                    </a:cubicBezTo>
                    <a:cubicBezTo>
                      <a:pt x="8942" y="5654"/>
                      <a:pt x="9832" y="6228"/>
                      <a:pt x="9832" y="6673"/>
                    </a:cubicBezTo>
                    <a:cubicBezTo>
                      <a:pt x="9832" y="6893"/>
                      <a:pt x="10360" y="7182"/>
                      <a:pt x="10934" y="7182"/>
                    </a:cubicBezTo>
                    <a:cubicBezTo>
                      <a:pt x="11489" y="7182"/>
                      <a:pt x="12088" y="6910"/>
                      <a:pt x="12289" y="6041"/>
                    </a:cubicBezTo>
                    <a:cubicBezTo>
                      <a:pt x="12699" y="4262"/>
                      <a:pt x="12477" y="3758"/>
                      <a:pt x="11938" y="3641"/>
                    </a:cubicBezTo>
                    <a:cubicBezTo>
                      <a:pt x="11412" y="3513"/>
                      <a:pt x="10393" y="3606"/>
                      <a:pt x="10464" y="2436"/>
                    </a:cubicBezTo>
                    <a:cubicBezTo>
                      <a:pt x="10522" y="1265"/>
                      <a:pt x="9422" y="36"/>
                      <a:pt x="8380" y="1"/>
                    </a:cubicBezTo>
                    <a:cubicBezTo>
                      <a:pt x="8368" y="1"/>
                      <a:pt x="8356" y="1"/>
                      <a:pt x="8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6333309" y="802555"/>
                <a:ext cx="930251" cy="798687"/>
              </a:xfrm>
              <a:custGeom>
                <a:avLst/>
                <a:gdLst/>
                <a:ahLst/>
                <a:cxnLst/>
                <a:rect l="l" t="t" r="r" b="b"/>
                <a:pathLst>
                  <a:path w="12805" h="10994" extrusionOk="0">
                    <a:moveTo>
                      <a:pt x="8439" y="130"/>
                    </a:moveTo>
                    <a:cubicBezTo>
                      <a:pt x="8896" y="153"/>
                      <a:pt x="9387" y="411"/>
                      <a:pt x="9785" y="844"/>
                    </a:cubicBezTo>
                    <a:cubicBezTo>
                      <a:pt x="10218" y="1288"/>
                      <a:pt x="10452" y="1874"/>
                      <a:pt x="10452" y="2494"/>
                    </a:cubicBezTo>
                    <a:cubicBezTo>
                      <a:pt x="10394" y="3524"/>
                      <a:pt x="11143" y="3641"/>
                      <a:pt x="11693" y="3711"/>
                    </a:cubicBezTo>
                    <a:cubicBezTo>
                      <a:pt x="11798" y="3734"/>
                      <a:pt x="11904" y="3746"/>
                      <a:pt x="11986" y="3770"/>
                    </a:cubicBezTo>
                    <a:cubicBezTo>
                      <a:pt x="12465" y="3887"/>
                      <a:pt x="12688" y="4308"/>
                      <a:pt x="12278" y="6075"/>
                    </a:cubicBezTo>
                    <a:cubicBezTo>
                      <a:pt x="12071" y="7003"/>
                      <a:pt x="11414" y="7165"/>
                      <a:pt x="11003" y="7165"/>
                    </a:cubicBezTo>
                    <a:cubicBezTo>
                      <a:pt x="10927" y="7165"/>
                      <a:pt x="10859" y="7159"/>
                      <a:pt x="10803" y="7152"/>
                    </a:cubicBezTo>
                    <a:cubicBezTo>
                      <a:pt x="10312" y="7094"/>
                      <a:pt x="9961" y="6859"/>
                      <a:pt x="9961" y="6731"/>
                    </a:cubicBezTo>
                    <a:cubicBezTo>
                      <a:pt x="9961" y="6344"/>
                      <a:pt x="9434" y="5865"/>
                      <a:pt x="8252" y="5209"/>
                    </a:cubicBezTo>
                    <a:cubicBezTo>
                      <a:pt x="7855" y="4985"/>
                      <a:pt x="6981" y="4862"/>
                      <a:pt x="6105" y="4862"/>
                    </a:cubicBezTo>
                    <a:cubicBezTo>
                      <a:pt x="5199" y="4862"/>
                      <a:pt x="4291" y="4994"/>
                      <a:pt x="3910" y="5279"/>
                    </a:cubicBezTo>
                    <a:cubicBezTo>
                      <a:pt x="3722" y="5408"/>
                      <a:pt x="3641" y="5537"/>
                      <a:pt x="3629" y="5666"/>
                    </a:cubicBezTo>
                    <a:cubicBezTo>
                      <a:pt x="3617" y="5830"/>
                      <a:pt x="3734" y="5958"/>
                      <a:pt x="3910" y="6122"/>
                    </a:cubicBezTo>
                    <a:cubicBezTo>
                      <a:pt x="4074" y="6298"/>
                      <a:pt x="4261" y="6485"/>
                      <a:pt x="4296" y="6766"/>
                    </a:cubicBezTo>
                    <a:cubicBezTo>
                      <a:pt x="4319" y="7164"/>
                      <a:pt x="4273" y="7187"/>
                      <a:pt x="4085" y="7304"/>
                    </a:cubicBezTo>
                    <a:cubicBezTo>
                      <a:pt x="3851" y="7445"/>
                      <a:pt x="3652" y="7609"/>
                      <a:pt x="3488" y="7819"/>
                    </a:cubicBezTo>
                    <a:cubicBezTo>
                      <a:pt x="2997" y="8381"/>
                      <a:pt x="3243" y="9060"/>
                      <a:pt x="3465" y="9657"/>
                    </a:cubicBezTo>
                    <a:cubicBezTo>
                      <a:pt x="3547" y="9856"/>
                      <a:pt x="3605" y="10066"/>
                      <a:pt x="3664" y="10277"/>
                    </a:cubicBezTo>
                    <a:cubicBezTo>
                      <a:pt x="3734" y="10652"/>
                      <a:pt x="3722" y="10757"/>
                      <a:pt x="3664" y="10815"/>
                    </a:cubicBezTo>
                    <a:cubicBezTo>
                      <a:pt x="3644" y="10836"/>
                      <a:pt x="3611" y="10843"/>
                      <a:pt x="3571" y="10843"/>
                    </a:cubicBezTo>
                    <a:cubicBezTo>
                      <a:pt x="3493" y="10843"/>
                      <a:pt x="3385" y="10815"/>
                      <a:pt x="3278" y="10792"/>
                    </a:cubicBezTo>
                    <a:cubicBezTo>
                      <a:pt x="3032" y="10734"/>
                      <a:pt x="2868" y="9949"/>
                      <a:pt x="2821" y="9469"/>
                    </a:cubicBezTo>
                    <a:lnTo>
                      <a:pt x="2821" y="9423"/>
                    </a:lnTo>
                    <a:lnTo>
                      <a:pt x="2786" y="9411"/>
                    </a:lnTo>
                    <a:cubicBezTo>
                      <a:pt x="2564" y="9306"/>
                      <a:pt x="2330" y="9259"/>
                      <a:pt x="2096" y="9259"/>
                    </a:cubicBezTo>
                    <a:cubicBezTo>
                      <a:pt x="1920" y="9259"/>
                      <a:pt x="1756" y="9282"/>
                      <a:pt x="1604" y="9352"/>
                    </a:cubicBezTo>
                    <a:cubicBezTo>
                      <a:pt x="1581" y="9235"/>
                      <a:pt x="1522" y="9142"/>
                      <a:pt x="1464" y="9060"/>
                    </a:cubicBezTo>
                    <a:cubicBezTo>
                      <a:pt x="1066" y="8463"/>
                      <a:pt x="153" y="6988"/>
                      <a:pt x="246" y="6040"/>
                    </a:cubicBezTo>
                    <a:cubicBezTo>
                      <a:pt x="328" y="5045"/>
                      <a:pt x="1744" y="4132"/>
                      <a:pt x="2002" y="4015"/>
                    </a:cubicBezTo>
                    <a:cubicBezTo>
                      <a:pt x="2248" y="3887"/>
                      <a:pt x="2189" y="3559"/>
                      <a:pt x="2096" y="3056"/>
                    </a:cubicBezTo>
                    <a:cubicBezTo>
                      <a:pt x="2049" y="2763"/>
                      <a:pt x="2388" y="2108"/>
                      <a:pt x="2880" y="1710"/>
                    </a:cubicBezTo>
                    <a:cubicBezTo>
                      <a:pt x="3100" y="1540"/>
                      <a:pt x="3406" y="1365"/>
                      <a:pt x="3757" y="1365"/>
                    </a:cubicBezTo>
                    <a:cubicBezTo>
                      <a:pt x="3892" y="1365"/>
                      <a:pt x="4033" y="1391"/>
                      <a:pt x="4179" y="1452"/>
                    </a:cubicBezTo>
                    <a:cubicBezTo>
                      <a:pt x="4784" y="1713"/>
                      <a:pt x="5399" y="1848"/>
                      <a:pt x="5873" y="1848"/>
                    </a:cubicBezTo>
                    <a:cubicBezTo>
                      <a:pt x="6124" y="1848"/>
                      <a:pt x="6335" y="1810"/>
                      <a:pt x="6485" y="1733"/>
                    </a:cubicBezTo>
                    <a:cubicBezTo>
                      <a:pt x="6602" y="1686"/>
                      <a:pt x="6684" y="1593"/>
                      <a:pt x="6707" y="1464"/>
                    </a:cubicBezTo>
                    <a:cubicBezTo>
                      <a:pt x="6789" y="1078"/>
                      <a:pt x="7409" y="130"/>
                      <a:pt x="8392" y="130"/>
                    </a:cubicBezTo>
                    <a:close/>
                    <a:moveTo>
                      <a:pt x="8381" y="1"/>
                    </a:moveTo>
                    <a:cubicBezTo>
                      <a:pt x="7304" y="1"/>
                      <a:pt x="6648" y="1007"/>
                      <a:pt x="6555" y="1452"/>
                    </a:cubicBezTo>
                    <a:cubicBezTo>
                      <a:pt x="6531" y="1522"/>
                      <a:pt x="6485" y="1581"/>
                      <a:pt x="6414" y="1616"/>
                    </a:cubicBezTo>
                    <a:cubicBezTo>
                      <a:pt x="6295" y="1674"/>
                      <a:pt x="6110" y="1707"/>
                      <a:pt x="5879" y="1707"/>
                    </a:cubicBezTo>
                    <a:cubicBezTo>
                      <a:pt x="5454" y="1707"/>
                      <a:pt x="4869" y="1596"/>
                      <a:pt x="4226" y="1323"/>
                    </a:cubicBezTo>
                    <a:cubicBezTo>
                      <a:pt x="4056" y="1253"/>
                      <a:pt x="3892" y="1224"/>
                      <a:pt x="3738" y="1224"/>
                    </a:cubicBezTo>
                    <a:cubicBezTo>
                      <a:pt x="3351" y="1224"/>
                      <a:pt x="3021" y="1408"/>
                      <a:pt x="2786" y="1593"/>
                    </a:cubicBezTo>
                    <a:cubicBezTo>
                      <a:pt x="2248" y="2037"/>
                      <a:pt x="1897" y="2740"/>
                      <a:pt x="1955" y="3079"/>
                    </a:cubicBezTo>
                    <a:cubicBezTo>
                      <a:pt x="2037" y="3594"/>
                      <a:pt x="2060" y="3816"/>
                      <a:pt x="1932" y="3887"/>
                    </a:cubicBezTo>
                    <a:cubicBezTo>
                      <a:pt x="1908" y="3898"/>
                      <a:pt x="188" y="4846"/>
                      <a:pt x="82" y="6028"/>
                    </a:cubicBezTo>
                    <a:cubicBezTo>
                      <a:pt x="1" y="7023"/>
                      <a:pt x="925" y="8533"/>
                      <a:pt x="1335" y="9142"/>
                    </a:cubicBezTo>
                    <a:cubicBezTo>
                      <a:pt x="1475" y="9352"/>
                      <a:pt x="1452" y="9434"/>
                      <a:pt x="1452" y="9434"/>
                    </a:cubicBezTo>
                    <a:lnTo>
                      <a:pt x="1253" y="9739"/>
                    </a:lnTo>
                    <a:lnTo>
                      <a:pt x="1253" y="9739"/>
                    </a:lnTo>
                    <a:lnTo>
                      <a:pt x="1557" y="9540"/>
                    </a:lnTo>
                    <a:cubicBezTo>
                      <a:pt x="1557" y="9532"/>
                      <a:pt x="1751" y="9409"/>
                      <a:pt x="2086" y="9409"/>
                    </a:cubicBezTo>
                    <a:cubicBezTo>
                      <a:pt x="2252" y="9409"/>
                      <a:pt x="2452" y="9439"/>
                      <a:pt x="2681" y="9528"/>
                    </a:cubicBezTo>
                    <a:cubicBezTo>
                      <a:pt x="2716" y="9821"/>
                      <a:pt x="2845" y="10839"/>
                      <a:pt x="3243" y="10932"/>
                    </a:cubicBezTo>
                    <a:cubicBezTo>
                      <a:pt x="3348" y="10968"/>
                      <a:pt x="3453" y="10979"/>
                      <a:pt x="3559" y="10991"/>
                    </a:cubicBezTo>
                    <a:cubicBezTo>
                      <a:pt x="3571" y="10993"/>
                      <a:pt x="3583" y="10994"/>
                      <a:pt x="3595" y="10994"/>
                    </a:cubicBezTo>
                    <a:cubicBezTo>
                      <a:pt x="3653" y="10994"/>
                      <a:pt x="3709" y="10971"/>
                      <a:pt x="3758" y="10932"/>
                    </a:cubicBezTo>
                    <a:cubicBezTo>
                      <a:pt x="3863" y="10839"/>
                      <a:pt x="3875" y="10628"/>
                      <a:pt x="3804" y="10265"/>
                    </a:cubicBezTo>
                    <a:cubicBezTo>
                      <a:pt x="3746" y="10043"/>
                      <a:pt x="3676" y="9821"/>
                      <a:pt x="3594" y="9622"/>
                    </a:cubicBezTo>
                    <a:cubicBezTo>
                      <a:pt x="3383" y="9025"/>
                      <a:pt x="3161" y="8428"/>
                      <a:pt x="3594" y="7925"/>
                    </a:cubicBezTo>
                    <a:cubicBezTo>
                      <a:pt x="3758" y="7737"/>
                      <a:pt x="3945" y="7573"/>
                      <a:pt x="4156" y="7445"/>
                    </a:cubicBezTo>
                    <a:cubicBezTo>
                      <a:pt x="4378" y="7304"/>
                      <a:pt x="4472" y="7234"/>
                      <a:pt x="4436" y="6766"/>
                    </a:cubicBezTo>
                    <a:cubicBezTo>
                      <a:pt x="4401" y="6426"/>
                      <a:pt x="4179" y="6216"/>
                      <a:pt x="4003" y="6028"/>
                    </a:cubicBezTo>
                    <a:cubicBezTo>
                      <a:pt x="3875" y="5900"/>
                      <a:pt x="3769" y="5794"/>
                      <a:pt x="3769" y="5689"/>
                    </a:cubicBezTo>
                    <a:cubicBezTo>
                      <a:pt x="3781" y="5607"/>
                      <a:pt x="3851" y="5513"/>
                      <a:pt x="3992" y="5408"/>
                    </a:cubicBezTo>
                    <a:cubicBezTo>
                      <a:pt x="4347" y="5142"/>
                      <a:pt x="5218" y="5019"/>
                      <a:pt x="6092" y="5019"/>
                    </a:cubicBezTo>
                    <a:cubicBezTo>
                      <a:pt x="6945" y="5019"/>
                      <a:pt x="7800" y="5136"/>
                      <a:pt x="8182" y="5350"/>
                    </a:cubicBezTo>
                    <a:cubicBezTo>
                      <a:pt x="9258" y="5958"/>
                      <a:pt x="9809" y="6426"/>
                      <a:pt x="9809" y="6742"/>
                    </a:cubicBezTo>
                    <a:cubicBezTo>
                      <a:pt x="9809" y="6988"/>
                      <a:pt x="10253" y="7257"/>
                      <a:pt x="10780" y="7316"/>
                    </a:cubicBezTo>
                    <a:cubicBezTo>
                      <a:pt x="10828" y="7321"/>
                      <a:pt x="10894" y="7327"/>
                      <a:pt x="10973" y="7327"/>
                    </a:cubicBezTo>
                    <a:cubicBezTo>
                      <a:pt x="11394" y="7327"/>
                      <a:pt x="12172" y="7177"/>
                      <a:pt x="12419" y="6122"/>
                    </a:cubicBezTo>
                    <a:cubicBezTo>
                      <a:pt x="12805" y="4495"/>
                      <a:pt x="12688" y="3793"/>
                      <a:pt x="12021" y="3641"/>
                    </a:cubicBezTo>
                    <a:cubicBezTo>
                      <a:pt x="11927" y="3617"/>
                      <a:pt x="11822" y="3606"/>
                      <a:pt x="11705" y="3582"/>
                    </a:cubicBezTo>
                    <a:cubicBezTo>
                      <a:pt x="11166" y="3500"/>
                      <a:pt x="10546" y="3418"/>
                      <a:pt x="10593" y="2517"/>
                    </a:cubicBezTo>
                    <a:cubicBezTo>
                      <a:pt x="10593" y="1862"/>
                      <a:pt x="10347" y="1230"/>
                      <a:pt x="9891" y="762"/>
                    </a:cubicBezTo>
                    <a:cubicBezTo>
                      <a:pt x="9457" y="293"/>
                      <a:pt x="8931" y="13"/>
                      <a:pt x="8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382636" y="1401606"/>
                <a:ext cx="162440" cy="190554"/>
              </a:xfrm>
              <a:custGeom>
                <a:avLst/>
                <a:gdLst/>
                <a:ahLst/>
                <a:cxnLst/>
                <a:rect l="l" t="t" r="r" b="b"/>
                <a:pathLst>
                  <a:path w="2236" h="2623" extrusionOk="0">
                    <a:moveTo>
                      <a:pt x="989" y="1"/>
                    </a:moveTo>
                    <a:cubicBezTo>
                      <a:pt x="936" y="1"/>
                      <a:pt x="884" y="6"/>
                      <a:pt x="831" y="18"/>
                    </a:cubicBezTo>
                    <a:cubicBezTo>
                      <a:pt x="305" y="135"/>
                      <a:pt x="0" y="814"/>
                      <a:pt x="164" y="1528"/>
                    </a:cubicBezTo>
                    <a:cubicBezTo>
                      <a:pt x="301" y="2170"/>
                      <a:pt x="769" y="2622"/>
                      <a:pt x="1244" y="2622"/>
                    </a:cubicBezTo>
                    <a:cubicBezTo>
                      <a:pt x="1298" y="2622"/>
                      <a:pt x="1352" y="2616"/>
                      <a:pt x="1405" y="2605"/>
                    </a:cubicBezTo>
                    <a:cubicBezTo>
                      <a:pt x="1932" y="2488"/>
                      <a:pt x="2236" y="1820"/>
                      <a:pt x="2084" y="1106"/>
                    </a:cubicBezTo>
                    <a:cubicBezTo>
                      <a:pt x="1936" y="463"/>
                      <a:pt x="146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376679" y="1396521"/>
                <a:ext cx="175226" cy="201161"/>
              </a:xfrm>
              <a:custGeom>
                <a:avLst/>
                <a:gdLst/>
                <a:ahLst/>
                <a:cxnLst/>
                <a:rect l="l" t="t" r="r" b="b"/>
                <a:pathLst>
                  <a:path w="2412" h="2769" extrusionOk="0">
                    <a:moveTo>
                      <a:pt x="1077" y="146"/>
                    </a:moveTo>
                    <a:cubicBezTo>
                      <a:pt x="1288" y="158"/>
                      <a:pt x="1475" y="240"/>
                      <a:pt x="1627" y="381"/>
                    </a:cubicBezTo>
                    <a:cubicBezTo>
                      <a:pt x="1861" y="591"/>
                      <a:pt x="2025" y="872"/>
                      <a:pt x="2096" y="1188"/>
                    </a:cubicBezTo>
                    <a:cubicBezTo>
                      <a:pt x="2166" y="1504"/>
                      <a:pt x="2142" y="1820"/>
                      <a:pt x="2014" y="2124"/>
                    </a:cubicBezTo>
                    <a:cubicBezTo>
                      <a:pt x="1920" y="2359"/>
                      <a:pt x="1721" y="2534"/>
                      <a:pt x="1475" y="2604"/>
                    </a:cubicBezTo>
                    <a:cubicBezTo>
                      <a:pt x="1428" y="2615"/>
                      <a:pt x="1380" y="2619"/>
                      <a:pt x="1332" y="2619"/>
                    </a:cubicBezTo>
                    <a:cubicBezTo>
                      <a:pt x="885" y="2619"/>
                      <a:pt x="443" y="2189"/>
                      <a:pt x="316" y="1586"/>
                    </a:cubicBezTo>
                    <a:cubicBezTo>
                      <a:pt x="164" y="907"/>
                      <a:pt x="445" y="275"/>
                      <a:pt x="937" y="158"/>
                    </a:cubicBezTo>
                    <a:cubicBezTo>
                      <a:pt x="984" y="158"/>
                      <a:pt x="1030" y="146"/>
                      <a:pt x="1077" y="146"/>
                    </a:cubicBezTo>
                    <a:close/>
                    <a:moveTo>
                      <a:pt x="1076" y="1"/>
                    </a:moveTo>
                    <a:cubicBezTo>
                      <a:pt x="1018" y="1"/>
                      <a:pt x="959" y="6"/>
                      <a:pt x="902" y="18"/>
                    </a:cubicBezTo>
                    <a:cubicBezTo>
                      <a:pt x="328" y="146"/>
                      <a:pt x="0" y="860"/>
                      <a:pt x="164" y="1609"/>
                    </a:cubicBezTo>
                    <a:cubicBezTo>
                      <a:pt x="316" y="2288"/>
                      <a:pt x="820" y="2768"/>
                      <a:pt x="1323" y="2768"/>
                    </a:cubicBezTo>
                    <a:cubicBezTo>
                      <a:pt x="1382" y="2768"/>
                      <a:pt x="1440" y="2756"/>
                      <a:pt x="1499" y="2745"/>
                    </a:cubicBezTo>
                    <a:cubicBezTo>
                      <a:pt x="1803" y="2675"/>
                      <a:pt x="2037" y="2464"/>
                      <a:pt x="2154" y="2171"/>
                    </a:cubicBezTo>
                    <a:cubicBezTo>
                      <a:pt x="2412" y="1516"/>
                      <a:pt x="2248" y="755"/>
                      <a:pt x="1733" y="264"/>
                    </a:cubicBezTo>
                    <a:cubicBezTo>
                      <a:pt x="1554" y="94"/>
                      <a:pt x="1315" y="1"/>
                      <a:pt x="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6344351" y="1103606"/>
                <a:ext cx="116599" cy="302722"/>
              </a:xfrm>
              <a:custGeom>
                <a:avLst/>
                <a:gdLst/>
                <a:ahLst/>
                <a:cxnLst/>
                <a:rect l="l" t="t" r="r" b="b"/>
                <a:pathLst>
                  <a:path w="1605" h="4167" extrusionOk="0">
                    <a:moveTo>
                      <a:pt x="1475" y="0"/>
                    </a:moveTo>
                    <a:cubicBezTo>
                      <a:pt x="1" y="2130"/>
                      <a:pt x="1288" y="4143"/>
                      <a:pt x="1300" y="4167"/>
                    </a:cubicBezTo>
                    <a:lnTo>
                      <a:pt x="1429" y="4085"/>
                    </a:lnTo>
                    <a:cubicBezTo>
                      <a:pt x="1405" y="4061"/>
                      <a:pt x="176" y="2130"/>
                      <a:pt x="1604" y="82"/>
                    </a:cubicBezTo>
                    <a:lnTo>
                      <a:pt x="1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6479548" y="1589909"/>
                <a:ext cx="233925" cy="217797"/>
              </a:xfrm>
              <a:custGeom>
                <a:avLst/>
                <a:gdLst/>
                <a:ahLst/>
                <a:cxnLst/>
                <a:rect l="l" t="t" r="r" b="b"/>
                <a:pathLst>
                  <a:path w="3220" h="2998" extrusionOk="0">
                    <a:moveTo>
                      <a:pt x="141" y="1"/>
                    </a:moveTo>
                    <a:lnTo>
                      <a:pt x="1" y="36"/>
                    </a:lnTo>
                    <a:cubicBezTo>
                      <a:pt x="12" y="59"/>
                      <a:pt x="703" y="2880"/>
                      <a:pt x="3196" y="2997"/>
                    </a:cubicBezTo>
                    <a:lnTo>
                      <a:pt x="3219" y="2845"/>
                    </a:lnTo>
                    <a:cubicBezTo>
                      <a:pt x="832" y="2740"/>
                      <a:pt x="141" y="24"/>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6680201" y="1764263"/>
                <a:ext cx="70686" cy="59716"/>
              </a:xfrm>
              <a:custGeom>
                <a:avLst/>
                <a:gdLst/>
                <a:ahLst/>
                <a:cxnLst/>
                <a:rect l="l" t="t" r="r" b="b"/>
                <a:pathLst>
                  <a:path w="973" h="822" extrusionOk="0">
                    <a:moveTo>
                      <a:pt x="563" y="0"/>
                    </a:moveTo>
                    <a:cubicBezTo>
                      <a:pt x="188" y="0"/>
                      <a:pt x="1" y="445"/>
                      <a:pt x="270" y="702"/>
                    </a:cubicBezTo>
                    <a:cubicBezTo>
                      <a:pt x="353" y="785"/>
                      <a:pt x="454" y="822"/>
                      <a:pt x="555" y="822"/>
                    </a:cubicBezTo>
                    <a:cubicBezTo>
                      <a:pt x="767" y="822"/>
                      <a:pt x="972" y="656"/>
                      <a:pt x="972" y="410"/>
                    </a:cubicBezTo>
                    <a:cubicBezTo>
                      <a:pt x="972" y="187"/>
                      <a:pt x="785" y="0"/>
                      <a:pt x="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6673445" y="1758306"/>
                <a:ext cx="82528" cy="70613"/>
              </a:xfrm>
              <a:custGeom>
                <a:avLst/>
                <a:gdLst/>
                <a:ahLst/>
                <a:cxnLst/>
                <a:rect l="l" t="t" r="r" b="b"/>
                <a:pathLst>
                  <a:path w="1136" h="972" extrusionOk="0">
                    <a:moveTo>
                      <a:pt x="656" y="152"/>
                    </a:moveTo>
                    <a:cubicBezTo>
                      <a:pt x="843" y="152"/>
                      <a:pt x="995" y="305"/>
                      <a:pt x="995" y="492"/>
                    </a:cubicBezTo>
                    <a:cubicBezTo>
                      <a:pt x="995" y="690"/>
                      <a:pt x="823" y="824"/>
                      <a:pt x="646" y="824"/>
                    </a:cubicBezTo>
                    <a:cubicBezTo>
                      <a:pt x="563" y="824"/>
                      <a:pt x="478" y="794"/>
                      <a:pt x="410" y="726"/>
                    </a:cubicBezTo>
                    <a:cubicBezTo>
                      <a:pt x="199" y="515"/>
                      <a:pt x="351" y="152"/>
                      <a:pt x="656" y="152"/>
                    </a:cubicBezTo>
                    <a:close/>
                    <a:moveTo>
                      <a:pt x="645" y="0"/>
                    </a:moveTo>
                    <a:cubicBezTo>
                      <a:pt x="527" y="0"/>
                      <a:pt x="405" y="43"/>
                      <a:pt x="304" y="141"/>
                    </a:cubicBezTo>
                    <a:cubicBezTo>
                      <a:pt x="0" y="445"/>
                      <a:pt x="223" y="972"/>
                      <a:pt x="656" y="972"/>
                    </a:cubicBezTo>
                    <a:cubicBezTo>
                      <a:pt x="913" y="972"/>
                      <a:pt x="1135" y="749"/>
                      <a:pt x="1135" y="492"/>
                    </a:cubicBezTo>
                    <a:cubicBezTo>
                      <a:pt x="1135" y="197"/>
                      <a:pt x="897" y="0"/>
                      <a:pt x="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5954960" y="1856888"/>
                <a:ext cx="666686" cy="2080624"/>
              </a:xfrm>
              <a:custGeom>
                <a:avLst/>
                <a:gdLst/>
                <a:ahLst/>
                <a:cxnLst/>
                <a:rect l="l" t="t" r="r" b="b"/>
                <a:pathLst>
                  <a:path w="9177" h="28640" extrusionOk="0">
                    <a:moveTo>
                      <a:pt x="7503" y="1"/>
                    </a:moveTo>
                    <a:cubicBezTo>
                      <a:pt x="7503" y="1"/>
                      <a:pt x="5372" y="1230"/>
                      <a:pt x="3757" y="1909"/>
                    </a:cubicBezTo>
                    <a:cubicBezTo>
                      <a:pt x="2154" y="2599"/>
                      <a:pt x="340" y="3184"/>
                      <a:pt x="246" y="3524"/>
                    </a:cubicBezTo>
                    <a:cubicBezTo>
                      <a:pt x="152" y="3863"/>
                      <a:pt x="0" y="26639"/>
                      <a:pt x="398" y="26979"/>
                    </a:cubicBezTo>
                    <a:cubicBezTo>
                      <a:pt x="784" y="27318"/>
                      <a:pt x="3418" y="28243"/>
                      <a:pt x="5466" y="28536"/>
                    </a:cubicBezTo>
                    <a:cubicBezTo>
                      <a:pt x="5951" y="28605"/>
                      <a:pt x="6442" y="28639"/>
                      <a:pt x="6933" y="28639"/>
                    </a:cubicBezTo>
                    <a:cubicBezTo>
                      <a:pt x="7686" y="28639"/>
                      <a:pt x="8440" y="28558"/>
                      <a:pt x="9176" y="28395"/>
                    </a:cubicBezTo>
                    <a:lnTo>
                      <a:pt x="7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5959174" y="1848388"/>
                <a:ext cx="666686" cy="2094427"/>
              </a:xfrm>
              <a:custGeom>
                <a:avLst/>
                <a:gdLst/>
                <a:ahLst/>
                <a:cxnLst/>
                <a:rect l="l" t="t" r="r" b="b"/>
                <a:pathLst>
                  <a:path w="9177" h="28830" extrusionOk="0">
                    <a:moveTo>
                      <a:pt x="7386" y="247"/>
                    </a:moveTo>
                    <a:lnTo>
                      <a:pt x="9036" y="28454"/>
                    </a:lnTo>
                    <a:cubicBezTo>
                      <a:pt x="8323" y="28607"/>
                      <a:pt x="7597" y="28682"/>
                      <a:pt x="6873" y="28682"/>
                    </a:cubicBezTo>
                    <a:cubicBezTo>
                      <a:pt x="6386" y="28682"/>
                      <a:pt x="5900" y="28648"/>
                      <a:pt x="5420" y="28582"/>
                    </a:cubicBezTo>
                    <a:cubicBezTo>
                      <a:pt x="3360" y="28290"/>
                      <a:pt x="738" y="27353"/>
                      <a:pt x="387" y="27049"/>
                    </a:cubicBezTo>
                    <a:cubicBezTo>
                      <a:pt x="235" y="26792"/>
                      <a:pt x="153" y="22403"/>
                      <a:pt x="153" y="15298"/>
                    </a:cubicBezTo>
                    <a:cubicBezTo>
                      <a:pt x="153" y="9563"/>
                      <a:pt x="200" y="3863"/>
                      <a:pt x="258" y="3664"/>
                    </a:cubicBezTo>
                    <a:cubicBezTo>
                      <a:pt x="317" y="3454"/>
                      <a:pt x="1335" y="3056"/>
                      <a:pt x="2318" y="2669"/>
                    </a:cubicBezTo>
                    <a:cubicBezTo>
                      <a:pt x="2786" y="2482"/>
                      <a:pt x="3255" y="2295"/>
                      <a:pt x="3723" y="2096"/>
                    </a:cubicBezTo>
                    <a:cubicBezTo>
                      <a:pt x="5127" y="1511"/>
                      <a:pt x="6941" y="492"/>
                      <a:pt x="7386" y="247"/>
                    </a:cubicBezTo>
                    <a:close/>
                    <a:moveTo>
                      <a:pt x="7515" y="1"/>
                    </a:moveTo>
                    <a:lnTo>
                      <a:pt x="7409" y="59"/>
                    </a:lnTo>
                    <a:cubicBezTo>
                      <a:pt x="7386" y="71"/>
                      <a:pt x="5256" y="1288"/>
                      <a:pt x="3676" y="1967"/>
                    </a:cubicBezTo>
                    <a:cubicBezTo>
                      <a:pt x="3208" y="2166"/>
                      <a:pt x="2728" y="2353"/>
                      <a:pt x="2271" y="2529"/>
                    </a:cubicBezTo>
                    <a:cubicBezTo>
                      <a:pt x="949" y="3044"/>
                      <a:pt x="188" y="3360"/>
                      <a:pt x="118" y="3617"/>
                    </a:cubicBezTo>
                    <a:cubicBezTo>
                      <a:pt x="59" y="3816"/>
                      <a:pt x="1" y="9856"/>
                      <a:pt x="1" y="15368"/>
                    </a:cubicBezTo>
                    <a:cubicBezTo>
                      <a:pt x="1" y="26909"/>
                      <a:pt x="211" y="27096"/>
                      <a:pt x="282" y="27154"/>
                    </a:cubicBezTo>
                    <a:cubicBezTo>
                      <a:pt x="715" y="27529"/>
                      <a:pt x="3395" y="28442"/>
                      <a:pt x="5396" y="28734"/>
                    </a:cubicBezTo>
                    <a:cubicBezTo>
                      <a:pt x="5876" y="28793"/>
                      <a:pt x="6356" y="28828"/>
                      <a:pt x="6848" y="28828"/>
                    </a:cubicBezTo>
                    <a:cubicBezTo>
                      <a:pt x="6895" y="28829"/>
                      <a:pt x="6943" y="28829"/>
                      <a:pt x="6991" y="28829"/>
                    </a:cubicBezTo>
                    <a:cubicBezTo>
                      <a:pt x="7705" y="28829"/>
                      <a:pt x="8427" y="28748"/>
                      <a:pt x="9118" y="28594"/>
                    </a:cubicBezTo>
                    <a:lnTo>
                      <a:pt x="9177" y="28571"/>
                    </a:lnTo>
                    <a:lnTo>
                      <a:pt x="7515" y="118"/>
                    </a:lnTo>
                    <a:lnTo>
                      <a:pt x="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317980" y="1856888"/>
                <a:ext cx="256882" cy="1249973"/>
              </a:xfrm>
              <a:custGeom>
                <a:avLst/>
                <a:gdLst/>
                <a:ahLst/>
                <a:cxnLst/>
                <a:rect l="l" t="t" r="r" b="b"/>
                <a:pathLst>
                  <a:path w="3536" h="17206" extrusionOk="0">
                    <a:moveTo>
                      <a:pt x="2517" y="1"/>
                    </a:moveTo>
                    <a:cubicBezTo>
                      <a:pt x="1698" y="504"/>
                      <a:pt x="867" y="961"/>
                      <a:pt x="1" y="1359"/>
                    </a:cubicBezTo>
                    <a:cubicBezTo>
                      <a:pt x="293" y="3688"/>
                      <a:pt x="1089" y="9867"/>
                      <a:pt x="1639" y="12454"/>
                    </a:cubicBezTo>
                    <a:cubicBezTo>
                      <a:pt x="2037" y="14350"/>
                      <a:pt x="2904" y="16082"/>
                      <a:pt x="3536" y="17206"/>
                    </a:cubicBezTo>
                    <a:lnTo>
                      <a:pt x="2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312895" y="1847589"/>
                <a:ext cx="268796" cy="1281429"/>
              </a:xfrm>
              <a:custGeom>
                <a:avLst/>
                <a:gdLst/>
                <a:ahLst/>
                <a:cxnLst/>
                <a:rect l="l" t="t" r="r" b="b"/>
                <a:pathLst>
                  <a:path w="3700" h="17639" extrusionOk="0">
                    <a:moveTo>
                      <a:pt x="2517" y="258"/>
                    </a:moveTo>
                    <a:lnTo>
                      <a:pt x="3512" y="17018"/>
                    </a:lnTo>
                    <a:cubicBezTo>
                      <a:pt x="2903" y="15894"/>
                      <a:pt x="2143" y="14291"/>
                      <a:pt x="1780" y="12559"/>
                    </a:cubicBezTo>
                    <a:cubicBezTo>
                      <a:pt x="1241" y="10019"/>
                      <a:pt x="457" y="4038"/>
                      <a:pt x="141" y="1533"/>
                    </a:cubicBezTo>
                    <a:cubicBezTo>
                      <a:pt x="1206" y="1042"/>
                      <a:pt x="2201" y="445"/>
                      <a:pt x="2517" y="258"/>
                    </a:cubicBezTo>
                    <a:close/>
                    <a:moveTo>
                      <a:pt x="2657" y="0"/>
                    </a:moveTo>
                    <a:lnTo>
                      <a:pt x="2552" y="70"/>
                    </a:lnTo>
                    <a:cubicBezTo>
                      <a:pt x="1745" y="562"/>
                      <a:pt x="902" y="1018"/>
                      <a:pt x="47" y="1428"/>
                    </a:cubicBezTo>
                    <a:lnTo>
                      <a:pt x="1" y="1451"/>
                    </a:lnTo>
                    <a:lnTo>
                      <a:pt x="1" y="1498"/>
                    </a:lnTo>
                    <a:cubicBezTo>
                      <a:pt x="317" y="3980"/>
                      <a:pt x="1101" y="10019"/>
                      <a:pt x="1639" y="12594"/>
                    </a:cubicBezTo>
                    <a:cubicBezTo>
                      <a:pt x="2037" y="14490"/>
                      <a:pt x="2892" y="16234"/>
                      <a:pt x="3547" y="17369"/>
                    </a:cubicBezTo>
                    <a:lnTo>
                      <a:pt x="3699" y="17638"/>
                    </a:lnTo>
                    <a:lnTo>
                      <a:pt x="26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6843512" y="1896917"/>
                <a:ext cx="482161" cy="2020981"/>
              </a:xfrm>
              <a:custGeom>
                <a:avLst/>
                <a:gdLst/>
                <a:ahLst/>
                <a:cxnLst/>
                <a:rect l="l" t="t" r="r" b="b"/>
                <a:pathLst>
                  <a:path w="6637" h="27819" extrusionOk="0">
                    <a:moveTo>
                      <a:pt x="0" y="0"/>
                    </a:moveTo>
                    <a:cubicBezTo>
                      <a:pt x="0" y="0"/>
                      <a:pt x="1522" y="10288"/>
                      <a:pt x="1416" y="15309"/>
                    </a:cubicBezTo>
                    <a:cubicBezTo>
                      <a:pt x="1323" y="20330"/>
                      <a:pt x="1276" y="27797"/>
                      <a:pt x="1276" y="27797"/>
                    </a:cubicBezTo>
                    <a:cubicBezTo>
                      <a:pt x="1276" y="27797"/>
                      <a:pt x="1555" y="27819"/>
                      <a:pt x="1988" y="27819"/>
                    </a:cubicBezTo>
                    <a:cubicBezTo>
                      <a:pt x="2656" y="27819"/>
                      <a:pt x="3691" y="27767"/>
                      <a:pt x="4635" y="27505"/>
                    </a:cubicBezTo>
                    <a:cubicBezTo>
                      <a:pt x="6203" y="27060"/>
                      <a:pt x="6636" y="26720"/>
                      <a:pt x="6636" y="26720"/>
                    </a:cubicBezTo>
                    <a:cubicBezTo>
                      <a:pt x="6636" y="26720"/>
                      <a:pt x="5419" y="13261"/>
                      <a:pt x="5220" y="10382"/>
                    </a:cubicBezTo>
                    <a:cubicBezTo>
                      <a:pt x="5033" y="7502"/>
                      <a:pt x="4494" y="772"/>
                      <a:pt x="4494" y="77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6837555" y="1890960"/>
                <a:ext cx="494076" cy="2032241"/>
              </a:xfrm>
              <a:custGeom>
                <a:avLst/>
                <a:gdLst/>
                <a:ahLst/>
                <a:cxnLst/>
                <a:rect l="l" t="t" r="r" b="b"/>
                <a:pathLst>
                  <a:path w="6801" h="27974" extrusionOk="0">
                    <a:moveTo>
                      <a:pt x="176" y="164"/>
                    </a:moveTo>
                    <a:lnTo>
                      <a:pt x="4506" y="925"/>
                    </a:lnTo>
                    <a:cubicBezTo>
                      <a:pt x="4565" y="1580"/>
                      <a:pt x="5056" y="7772"/>
                      <a:pt x="5243" y="10475"/>
                    </a:cubicBezTo>
                    <a:cubicBezTo>
                      <a:pt x="5431" y="13237"/>
                      <a:pt x="6578" y="25925"/>
                      <a:pt x="6648" y="26767"/>
                    </a:cubicBezTo>
                    <a:cubicBezTo>
                      <a:pt x="6519" y="26849"/>
                      <a:pt x="6004" y="27154"/>
                      <a:pt x="4705" y="27516"/>
                    </a:cubicBezTo>
                    <a:cubicBezTo>
                      <a:pt x="3769" y="27775"/>
                      <a:pt x="2734" y="27827"/>
                      <a:pt x="2069" y="27827"/>
                    </a:cubicBezTo>
                    <a:cubicBezTo>
                      <a:pt x="1769" y="27827"/>
                      <a:pt x="1545" y="27816"/>
                      <a:pt x="1440" y="27809"/>
                    </a:cubicBezTo>
                    <a:cubicBezTo>
                      <a:pt x="1440" y="27048"/>
                      <a:pt x="1486" y="20108"/>
                      <a:pt x="1580" y="15391"/>
                    </a:cubicBezTo>
                    <a:cubicBezTo>
                      <a:pt x="1674" y="10686"/>
                      <a:pt x="328" y="1252"/>
                      <a:pt x="176" y="164"/>
                    </a:cubicBezTo>
                    <a:close/>
                    <a:moveTo>
                      <a:pt x="0" y="0"/>
                    </a:moveTo>
                    <a:lnTo>
                      <a:pt x="12" y="94"/>
                    </a:lnTo>
                    <a:cubicBezTo>
                      <a:pt x="35" y="199"/>
                      <a:pt x="1533" y="10428"/>
                      <a:pt x="1440" y="15391"/>
                    </a:cubicBezTo>
                    <a:cubicBezTo>
                      <a:pt x="1334" y="20365"/>
                      <a:pt x="1288" y="27809"/>
                      <a:pt x="1288" y="27879"/>
                    </a:cubicBezTo>
                    <a:lnTo>
                      <a:pt x="1288" y="27949"/>
                    </a:lnTo>
                    <a:lnTo>
                      <a:pt x="1358" y="27949"/>
                    </a:lnTo>
                    <a:cubicBezTo>
                      <a:pt x="1358" y="27949"/>
                      <a:pt x="1650" y="27973"/>
                      <a:pt x="2083" y="27973"/>
                    </a:cubicBezTo>
                    <a:cubicBezTo>
                      <a:pt x="2128" y="27973"/>
                      <a:pt x="2173" y="27974"/>
                      <a:pt x="2218" y="27974"/>
                    </a:cubicBezTo>
                    <a:cubicBezTo>
                      <a:pt x="3074" y="27974"/>
                      <a:pt x="3917" y="27868"/>
                      <a:pt x="4740" y="27657"/>
                    </a:cubicBezTo>
                    <a:cubicBezTo>
                      <a:pt x="6297" y="27224"/>
                      <a:pt x="6742" y="26884"/>
                      <a:pt x="6765" y="26861"/>
                    </a:cubicBezTo>
                    <a:lnTo>
                      <a:pt x="6800" y="26838"/>
                    </a:lnTo>
                    <a:lnTo>
                      <a:pt x="6800" y="26802"/>
                    </a:lnTo>
                    <a:cubicBezTo>
                      <a:pt x="6788" y="26662"/>
                      <a:pt x="5571" y="13308"/>
                      <a:pt x="5384" y="10464"/>
                    </a:cubicBezTo>
                    <a:cubicBezTo>
                      <a:pt x="5185" y="7619"/>
                      <a:pt x="4647" y="925"/>
                      <a:pt x="4647" y="854"/>
                    </a:cubicBezTo>
                    <a:lnTo>
                      <a:pt x="4647" y="80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6844312" y="1896917"/>
                <a:ext cx="253467" cy="1133446"/>
              </a:xfrm>
              <a:custGeom>
                <a:avLst/>
                <a:gdLst/>
                <a:ahLst/>
                <a:cxnLst/>
                <a:rect l="l" t="t" r="r" b="b"/>
                <a:pathLst>
                  <a:path w="3489" h="15602" extrusionOk="0">
                    <a:moveTo>
                      <a:pt x="1" y="0"/>
                    </a:moveTo>
                    <a:cubicBezTo>
                      <a:pt x="1" y="0"/>
                      <a:pt x="1511" y="10288"/>
                      <a:pt x="1417" y="15309"/>
                    </a:cubicBezTo>
                    <a:cubicBezTo>
                      <a:pt x="1417" y="15414"/>
                      <a:pt x="1417" y="15508"/>
                      <a:pt x="1405" y="15602"/>
                    </a:cubicBezTo>
                    <a:cubicBezTo>
                      <a:pt x="1827" y="14888"/>
                      <a:pt x="2611" y="13202"/>
                      <a:pt x="3020" y="9949"/>
                    </a:cubicBezTo>
                    <a:cubicBezTo>
                      <a:pt x="3489" y="6250"/>
                      <a:pt x="2786" y="1978"/>
                      <a:pt x="2482" y="44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6837555" y="1890088"/>
                <a:ext cx="265309" cy="1159817"/>
              </a:xfrm>
              <a:custGeom>
                <a:avLst/>
                <a:gdLst/>
                <a:ahLst/>
                <a:cxnLst/>
                <a:rect l="l" t="t" r="r" b="b"/>
                <a:pathLst>
                  <a:path w="3652" h="15965" extrusionOk="0">
                    <a:moveTo>
                      <a:pt x="176" y="176"/>
                    </a:moveTo>
                    <a:lnTo>
                      <a:pt x="2516" y="597"/>
                    </a:lnTo>
                    <a:cubicBezTo>
                      <a:pt x="2844" y="2259"/>
                      <a:pt x="3511" y="6403"/>
                      <a:pt x="3043" y="10031"/>
                    </a:cubicBezTo>
                    <a:cubicBezTo>
                      <a:pt x="2680" y="12933"/>
                      <a:pt x="2025" y="14584"/>
                      <a:pt x="1580" y="15403"/>
                    </a:cubicBezTo>
                    <a:cubicBezTo>
                      <a:pt x="1674" y="10698"/>
                      <a:pt x="328" y="1264"/>
                      <a:pt x="176" y="176"/>
                    </a:cubicBezTo>
                    <a:close/>
                    <a:moveTo>
                      <a:pt x="0" y="0"/>
                    </a:moveTo>
                    <a:lnTo>
                      <a:pt x="12" y="94"/>
                    </a:lnTo>
                    <a:cubicBezTo>
                      <a:pt x="35" y="199"/>
                      <a:pt x="1533" y="10440"/>
                      <a:pt x="1440" y="15403"/>
                    </a:cubicBezTo>
                    <a:lnTo>
                      <a:pt x="1428" y="15965"/>
                    </a:lnTo>
                    <a:lnTo>
                      <a:pt x="1568" y="15731"/>
                    </a:lnTo>
                    <a:cubicBezTo>
                      <a:pt x="1990" y="15005"/>
                      <a:pt x="2774" y="13308"/>
                      <a:pt x="3195" y="10043"/>
                    </a:cubicBezTo>
                    <a:cubicBezTo>
                      <a:pt x="3652" y="6379"/>
                      <a:pt x="2973" y="2166"/>
                      <a:pt x="2657" y="527"/>
                    </a:cubicBezTo>
                    <a:lnTo>
                      <a:pt x="2645" y="46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6622373" y="2818959"/>
                <a:ext cx="535775" cy="398472"/>
              </a:xfrm>
              <a:custGeom>
                <a:avLst/>
                <a:gdLst/>
                <a:ahLst/>
                <a:cxnLst/>
                <a:rect l="l" t="t" r="r" b="b"/>
                <a:pathLst>
                  <a:path w="7375" h="5485" extrusionOk="0">
                    <a:moveTo>
                      <a:pt x="4672" y="0"/>
                    </a:moveTo>
                    <a:cubicBezTo>
                      <a:pt x="4278" y="0"/>
                      <a:pt x="3543" y="506"/>
                      <a:pt x="3103" y="545"/>
                    </a:cubicBezTo>
                    <a:cubicBezTo>
                      <a:pt x="2588" y="592"/>
                      <a:pt x="1476" y="1341"/>
                      <a:pt x="1125" y="1821"/>
                    </a:cubicBezTo>
                    <a:cubicBezTo>
                      <a:pt x="797" y="2301"/>
                      <a:pt x="504" y="2804"/>
                      <a:pt x="247" y="3331"/>
                    </a:cubicBezTo>
                    <a:lnTo>
                      <a:pt x="1" y="5484"/>
                    </a:lnTo>
                    <a:cubicBezTo>
                      <a:pt x="1" y="5484"/>
                      <a:pt x="2751" y="5367"/>
                      <a:pt x="3512" y="5122"/>
                    </a:cubicBezTo>
                    <a:cubicBezTo>
                      <a:pt x="3969" y="4993"/>
                      <a:pt x="4413" y="4806"/>
                      <a:pt x="4823" y="4572"/>
                    </a:cubicBezTo>
                    <a:cubicBezTo>
                      <a:pt x="5104" y="4408"/>
                      <a:pt x="6099" y="4127"/>
                      <a:pt x="6181" y="3776"/>
                    </a:cubicBezTo>
                    <a:cubicBezTo>
                      <a:pt x="6208" y="3655"/>
                      <a:pt x="6075" y="3614"/>
                      <a:pt x="5886" y="3614"/>
                    </a:cubicBezTo>
                    <a:cubicBezTo>
                      <a:pt x="5655" y="3614"/>
                      <a:pt x="5340" y="3675"/>
                      <a:pt x="5130" y="3722"/>
                    </a:cubicBezTo>
                    <a:lnTo>
                      <a:pt x="5130" y="3722"/>
                    </a:lnTo>
                    <a:cubicBezTo>
                      <a:pt x="5413" y="3649"/>
                      <a:pt x="5690" y="3562"/>
                      <a:pt x="5958" y="3460"/>
                    </a:cubicBezTo>
                    <a:cubicBezTo>
                      <a:pt x="6274" y="3354"/>
                      <a:pt x="6567" y="3190"/>
                      <a:pt x="6813" y="2980"/>
                    </a:cubicBezTo>
                    <a:cubicBezTo>
                      <a:pt x="7375" y="2465"/>
                      <a:pt x="7293" y="2301"/>
                      <a:pt x="6696" y="2301"/>
                    </a:cubicBezTo>
                    <a:cubicBezTo>
                      <a:pt x="6099" y="2301"/>
                      <a:pt x="4823" y="2582"/>
                      <a:pt x="4472" y="2617"/>
                    </a:cubicBezTo>
                    <a:cubicBezTo>
                      <a:pt x="4436" y="2622"/>
                      <a:pt x="4408" y="2624"/>
                      <a:pt x="4386" y="2624"/>
                    </a:cubicBezTo>
                    <a:cubicBezTo>
                      <a:pt x="4200" y="2624"/>
                      <a:pt x="4472" y="2465"/>
                      <a:pt x="4472" y="2465"/>
                    </a:cubicBezTo>
                    <a:cubicBezTo>
                      <a:pt x="4472" y="2465"/>
                      <a:pt x="6497" y="2020"/>
                      <a:pt x="6731" y="1786"/>
                    </a:cubicBezTo>
                    <a:cubicBezTo>
                      <a:pt x="6968" y="1549"/>
                      <a:pt x="6976" y="1105"/>
                      <a:pt x="6368" y="1105"/>
                    </a:cubicBezTo>
                    <a:cubicBezTo>
                      <a:pt x="6345" y="1105"/>
                      <a:pt x="6322" y="1106"/>
                      <a:pt x="6298" y="1107"/>
                    </a:cubicBezTo>
                    <a:cubicBezTo>
                      <a:pt x="5619" y="1142"/>
                      <a:pt x="3196" y="1786"/>
                      <a:pt x="3196" y="1786"/>
                    </a:cubicBezTo>
                    <a:cubicBezTo>
                      <a:pt x="3301" y="1646"/>
                      <a:pt x="3442" y="1528"/>
                      <a:pt x="3594" y="1423"/>
                    </a:cubicBezTo>
                    <a:cubicBezTo>
                      <a:pt x="3910" y="1189"/>
                      <a:pt x="4390" y="1154"/>
                      <a:pt x="4589" y="943"/>
                    </a:cubicBezTo>
                    <a:cubicBezTo>
                      <a:pt x="4788" y="744"/>
                      <a:pt x="5151" y="346"/>
                      <a:pt x="4858" y="65"/>
                    </a:cubicBezTo>
                    <a:cubicBezTo>
                      <a:pt x="4812" y="20"/>
                      <a:pt x="4748" y="0"/>
                      <a:pt x="4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6616489" y="2814091"/>
                <a:ext cx="535703" cy="408424"/>
              </a:xfrm>
              <a:custGeom>
                <a:avLst/>
                <a:gdLst/>
                <a:ahLst/>
                <a:cxnLst/>
                <a:rect l="l" t="t" r="r" b="b"/>
                <a:pathLst>
                  <a:path w="7374" h="5622" extrusionOk="0">
                    <a:moveTo>
                      <a:pt x="4762" y="136"/>
                    </a:moveTo>
                    <a:cubicBezTo>
                      <a:pt x="4818" y="136"/>
                      <a:pt x="4862" y="149"/>
                      <a:pt x="4892" y="179"/>
                    </a:cubicBezTo>
                    <a:cubicBezTo>
                      <a:pt x="5056" y="343"/>
                      <a:pt x="4963" y="601"/>
                      <a:pt x="4611" y="952"/>
                    </a:cubicBezTo>
                    <a:cubicBezTo>
                      <a:pt x="4483" y="1045"/>
                      <a:pt x="4342" y="1116"/>
                      <a:pt x="4190" y="1162"/>
                    </a:cubicBezTo>
                    <a:cubicBezTo>
                      <a:pt x="3991" y="1221"/>
                      <a:pt x="3804" y="1303"/>
                      <a:pt x="3628" y="1420"/>
                    </a:cubicBezTo>
                    <a:cubicBezTo>
                      <a:pt x="3476" y="1525"/>
                      <a:pt x="3336" y="1654"/>
                      <a:pt x="3207" y="1794"/>
                    </a:cubicBezTo>
                    <a:lnTo>
                      <a:pt x="3102" y="1958"/>
                    </a:lnTo>
                    <a:lnTo>
                      <a:pt x="3289" y="1912"/>
                    </a:lnTo>
                    <a:cubicBezTo>
                      <a:pt x="3312" y="1900"/>
                      <a:pt x="5723" y="1279"/>
                      <a:pt x="6379" y="1233"/>
                    </a:cubicBezTo>
                    <a:cubicBezTo>
                      <a:pt x="6400" y="1232"/>
                      <a:pt x="6421" y="1231"/>
                      <a:pt x="6441" y="1231"/>
                    </a:cubicBezTo>
                    <a:cubicBezTo>
                      <a:pt x="6665" y="1231"/>
                      <a:pt x="6817" y="1290"/>
                      <a:pt x="6870" y="1408"/>
                    </a:cubicBezTo>
                    <a:cubicBezTo>
                      <a:pt x="6905" y="1549"/>
                      <a:pt x="6870" y="1689"/>
                      <a:pt x="6765" y="1783"/>
                    </a:cubicBezTo>
                    <a:cubicBezTo>
                      <a:pt x="6601" y="1947"/>
                      <a:pt x="5337" y="2274"/>
                      <a:pt x="4529" y="2450"/>
                    </a:cubicBezTo>
                    <a:lnTo>
                      <a:pt x="4506" y="2450"/>
                    </a:lnTo>
                    <a:cubicBezTo>
                      <a:pt x="4295" y="2579"/>
                      <a:pt x="4319" y="2661"/>
                      <a:pt x="4331" y="2684"/>
                    </a:cubicBezTo>
                    <a:cubicBezTo>
                      <a:pt x="4354" y="2746"/>
                      <a:pt x="4419" y="2757"/>
                      <a:pt x="4481" y="2757"/>
                    </a:cubicBezTo>
                    <a:cubicBezTo>
                      <a:pt x="4511" y="2757"/>
                      <a:pt x="4541" y="2754"/>
                      <a:pt x="4565" y="2754"/>
                    </a:cubicBezTo>
                    <a:cubicBezTo>
                      <a:pt x="4670" y="2743"/>
                      <a:pt x="4869" y="2707"/>
                      <a:pt x="5103" y="2661"/>
                    </a:cubicBezTo>
                    <a:cubicBezTo>
                      <a:pt x="5653" y="2544"/>
                      <a:pt x="6215" y="2473"/>
                      <a:pt x="6777" y="2426"/>
                    </a:cubicBezTo>
                    <a:cubicBezTo>
                      <a:pt x="7128" y="2426"/>
                      <a:pt x="7186" y="2485"/>
                      <a:pt x="7198" y="2508"/>
                    </a:cubicBezTo>
                    <a:cubicBezTo>
                      <a:pt x="7210" y="2544"/>
                      <a:pt x="7198" y="2649"/>
                      <a:pt x="6847" y="2977"/>
                    </a:cubicBezTo>
                    <a:cubicBezTo>
                      <a:pt x="6601" y="3187"/>
                      <a:pt x="6320" y="3339"/>
                      <a:pt x="6016" y="3445"/>
                    </a:cubicBezTo>
                    <a:cubicBezTo>
                      <a:pt x="5758" y="3550"/>
                      <a:pt x="5501" y="3632"/>
                      <a:pt x="5243" y="3691"/>
                    </a:cubicBezTo>
                    <a:cubicBezTo>
                      <a:pt x="5115" y="3726"/>
                      <a:pt x="5009" y="3749"/>
                      <a:pt x="4963" y="3761"/>
                    </a:cubicBezTo>
                    <a:lnTo>
                      <a:pt x="4998" y="3913"/>
                    </a:lnTo>
                    <a:cubicBezTo>
                      <a:pt x="4998" y="3913"/>
                      <a:pt x="5103" y="3890"/>
                      <a:pt x="5267" y="3843"/>
                    </a:cubicBezTo>
                    <a:cubicBezTo>
                      <a:pt x="5525" y="3785"/>
                      <a:pt x="5779" y="3750"/>
                      <a:pt x="5955" y="3750"/>
                    </a:cubicBezTo>
                    <a:cubicBezTo>
                      <a:pt x="6067" y="3750"/>
                      <a:pt x="6148" y="3764"/>
                      <a:pt x="6180" y="3796"/>
                    </a:cubicBezTo>
                    <a:lnTo>
                      <a:pt x="6180" y="3819"/>
                    </a:lnTo>
                    <a:cubicBezTo>
                      <a:pt x="6133" y="4042"/>
                      <a:pt x="5595" y="4264"/>
                      <a:pt x="5232" y="4404"/>
                    </a:cubicBezTo>
                    <a:cubicBezTo>
                      <a:pt x="5103" y="4451"/>
                      <a:pt x="4986" y="4510"/>
                      <a:pt x="4869" y="4568"/>
                    </a:cubicBezTo>
                    <a:cubicBezTo>
                      <a:pt x="4459" y="4802"/>
                      <a:pt x="4015" y="4990"/>
                      <a:pt x="3570" y="5118"/>
                    </a:cubicBezTo>
                    <a:cubicBezTo>
                      <a:pt x="2903" y="5317"/>
                      <a:pt x="632" y="5446"/>
                      <a:pt x="164" y="5470"/>
                    </a:cubicBezTo>
                    <a:lnTo>
                      <a:pt x="398" y="3421"/>
                    </a:lnTo>
                    <a:cubicBezTo>
                      <a:pt x="644" y="2906"/>
                      <a:pt x="936" y="2403"/>
                      <a:pt x="1264" y="1923"/>
                    </a:cubicBezTo>
                    <a:cubicBezTo>
                      <a:pt x="1603" y="1467"/>
                      <a:pt x="2704" y="718"/>
                      <a:pt x="3195" y="683"/>
                    </a:cubicBezTo>
                    <a:cubicBezTo>
                      <a:pt x="3476" y="624"/>
                      <a:pt x="3745" y="530"/>
                      <a:pt x="4003" y="402"/>
                    </a:cubicBezTo>
                    <a:cubicBezTo>
                      <a:pt x="4281" y="276"/>
                      <a:pt x="4580" y="136"/>
                      <a:pt x="4762" y="136"/>
                    </a:cubicBezTo>
                    <a:close/>
                    <a:moveTo>
                      <a:pt x="4757" y="1"/>
                    </a:moveTo>
                    <a:cubicBezTo>
                      <a:pt x="4538" y="1"/>
                      <a:pt x="4247" y="134"/>
                      <a:pt x="3944" y="273"/>
                    </a:cubicBezTo>
                    <a:cubicBezTo>
                      <a:pt x="3699" y="402"/>
                      <a:pt x="3441" y="484"/>
                      <a:pt x="3184" y="542"/>
                    </a:cubicBezTo>
                    <a:cubicBezTo>
                      <a:pt x="2645" y="577"/>
                      <a:pt x="1498" y="1350"/>
                      <a:pt x="1135" y="1841"/>
                    </a:cubicBezTo>
                    <a:cubicBezTo>
                      <a:pt x="808" y="2333"/>
                      <a:pt x="515" y="2836"/>
                      <a:pt x="258" y="3363"/>
                    </a:cubicBezTo>
                    <a:lnTo>
                      <a:pt x="0" y="5622"/>
                    </a:lnTo>
                    <a:lnTo>
                      <a:pt x="82" y="5622"/>
                    </a:lnTo>
                    <a:cubicBezTo>
                      <a:pt x="199" y="5622"/>
                      <a:pt x="2844" y="5493"/>
                      <a:pt x="3605" y="5259"/>
                    </a:cubicBezTo>
                    <a:cubicBezTo>
                      <a:pt x="4073" y="5130"/>
                      <a:pt x="4518" y="4943"/>
                      <a:pt x="4927" y="4697"/>
                    </a:cubicBezTo>
                    <a:cubicBezTo>
                      <a:pt x="5044" y="4639"/>
                      <a:pt x="5162" y="4592"/>
                      <a:pt x="5279" y="4545"/>
                    </a:cubicBezTo>
                    <a:cubicBezTo>
                      <a:pt x="5712" y="4369"/>
                      <a:pt x="6250" y="4147"/>
                      <a:pt x="6320" y="3854"/>
                    </a:cubicBezTo>
                    <a:cubicBezTo>
                      <a:pt x="6344" y="3796"/>
                      <a:pt x="6320" y="3726"/>
                      <a:pt x="6273" y="3691"/>
                    </a:cubicBezTo>
                    <a:cubicBezTo>
                      <a:pt x="6203" y="3632"/>
                      <a:pt x="6110" y="3609"/>
                      <a:pt x="6016" y="3609"/>
                    </a:cubicBezTo>
                    <a:lnTo>
                      <a:pt x="6051" y="3585"/>
                    </a:lnTo>
                    <a:cubicBezTo>
                      <a:pt x="6379" y="3480"/>
                      <a:pt x="6671" y="3316"/>
                      <a:pt x="6929" y="3094"/>
                    </a:cubicBezTo>
                    <a:cubicBezTo>
                      <a:pt x="7268" y="2789"/>
                      <a:pt x="7374" y="2590"/>
                      <a:pt x="7327" y="2462"/>
                    </a:cubicBezTo>
                    <a:cubicBezTo>
                      <a:pt x="7268" y="2345"/>
                      <a:pt x="7104" y="2286"/>
                      <a:pt x="6765" y="2286"/>
                    </a:cubicBezTo>
                    <a:cubicBezTo>
                      <a:pt x="6191" y="2333"/>
                      <a:pt x="5630" y="2403"/>
                      <a:pt x="5068" y="2520"/>
                    </a:cubicBezTo>
                    <a:cubicBezTo>
                      <a:pt x="4834" y="2567"/>
                      <a:pt x="4647" y="2602"/>
                      <a:pt x="4541" y="2614"/>
                    </a:cubicBezTo>
                    <a:lnTo>
                      <a:pt x="4565" y="2590"/>
                    </a:lnTo>
                    <a:cubicBezTo>
                      <a:pt x="4834" y="2532"/>
                      <a:pt x="6625" y="2146"/>
                      <a:pt x="6859" y="1900"/>
                    </a:cubicBezTo>
                    <a:cubicBezTo>
                      <a:pt x="7011" y="1759"/>
                      <a:pt x="7069" y="1549"/>
                      <a:pt x="6999" y="1361"/>
                    </a:cubicBezTo>
                    <a:cubicBezTo>
                      <a:pt x="6955" y="1252"/>
                      <a:pt x="6818" y="1090"/>
                      <a:pt x="6443" y="1090"/>
                    </a:cubicBezTo>
                    <a:cubicBezTo>
                      <a:pt x="6419" y="1090"/>
                      <a:pt x="6394" y="1091"/>
                      <a:pt x="6367" y="1092"/>
                    </a:cubicBezTo>
                    <a:cubicBezTo>
                      <a:pt x="5817" y="1127"/>
                      <a:pt x="4155" y="1549"/>
                      <a:pt x="3511" y="1713"/>
                    </a:cubicBezTo>
                    <a:cubicBezTo>
                      <a:pt x="3558" y="1666"/>
                      <a:pt x="3628" y="1607"/>
                      <a:pt x="3710" y="1549"/>
                    </a:cubicBezTo>
                    <a:cubicBezTo>
                      <a:pt x="3874" y="1443"/>
                      <a:pt x="4050" y="1361"/>
                      <a:pt x="4225" y="1303"/>
                    </a:cubicBezTo>
                    <a:cubicBezTo>
                      <a:pt x="4401" y="1256"/>
                      <a:pt x="4565" y="1174"/>
                      <a:pt x="4717" y="1069"/>
                    </a:cubicBezTo>
                    <a:cubicBezTo>
                      <a:pt x="5126" y="647"/>
                      <a:pt x="5220" y="320"/>
                      <a:pt x="4998" y="86"/>
                    </a:cubicBezTo>
                    <a:cubicBezTo>
                      <a:pt x="4934" y="26"/>
                      <a:pt x="4852" y="1"/>
                      <a:pt x="4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6937882" y="3100032"/>
                <a:ext cx="79985" cy="22157"/>
              </a:xfrm>
              <a:custGeom>
                <a:avLst/>
                <a:gdLst/>
                <a:ahLst/>
                <a:cxnLst/>
                <a:rect l="l" t="t" r="r" b="b"/>
                <a:pathLst>
                  <a:path w="1101" h="305" extrusionOk="0">
                    <a:moveTo>
                      <a:pt x="1077" y="0"/>
                    </a:moveTo>
                    <a:lnTo>
                      <a:pt x="0" y="164"/>
                    </a:lnTo>
                    <a:lnTo>
                      <a:pt x="24" y="305"/>
                    </a:lnTo>
                    <a:lnTo>
                      <a:pt x="1100" y="141"/>
                    </a:lnTo>
                    <a:lnTo>
                      <a:pt x="10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913181" y="3088990"/>
                <a:ext cx="66400" cy="28115"/>
              </a:xfrm>
              <a:custGeom>
                <a:avLst/>
                <a:gdLst/>
                <a:ahLst/>
                <a:cxnLst/>
                <a:rect l="l" t="t" r="r" b="b"/>
                <a:pathLst>
                  <a:path w="914" h="387" extrusionOk="0">
                    <a:moveTo>
                      <a:pt x="867" y="0"/>
                    </a:moveTo>
                    <a:lnTo>
                      <a:pt x="1" y="246"/>
                    </a:lnTo>
                    <a:lnTo>
                      <a:pt x="36" y="386"/>
                    </a:lnTo>
                    <a:lnTo>
                      <a:pt x="914" y="141"/>
                    </a:lnTo>
                    <a:lnTo>
                      <a:pt x="8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5624196" y="2077155"/>
                <a:ext cx="1014450" cy="1344487"/>
              </a:xfrm>
              <a:custGeom>
                <a:avLst/>
                <a:gdLst/>
                <a:ahLst/>
                <a:cxnLst/>
                <a:rect l="l" t="t" r="r" b="b"/>
                <a:pathLst>
                  <a:path w="13964" h="18507" extrusionOk="0">
                    <a:moveTo>
                      <a:pt x="5560" y="0"/>
                    </a:moveTo>
                    <a:cubicBezTo>
                      <a:pt x="5560" y="0"/>
                      <a:pt x="3582" y="223"/>
                      <a:pt x="3067" y="1545"/>
                    </a:cubicBezTo>
                    <a:cubicBezTo>
                      <a:pt x="2552" y="2856"/>
                      <a:pt x="0" y="17931"/>
                      <a:pt x="363" y="18434"/>
                    </a:cubicBezTo>
                    <a:cubicBezTo>
                      <a:pt x="398" y="18484"/>
                      <a:pt x="551" y="18506"/>
                      <a:pt x="799" y="18506"/>
                    </a:cubicBezTo>
                    <a:cubicBezTo>
                      <a:pt x="3119" y="18506"/>
                      <a:pt x="13753" y="16538"/>
                      <a:pt x="13753" y="16538"/>
                    </a:cubicBezTo>
                    <a:lnTo>
                      <a:pt x="13963" y="13320"/>
                    </a:lnTo>
                    <a:lnTo>
                      <a:pt x="6438" y="12875"/>
                    </a:lnTo>
                    <a:lnTo>
                      <a:pt x="6941" y="6145"/>
                    </a:lnTo>
                    <a:lnTo>
                      <a:pt x="5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5617367" y="2072070"/>
                <a:ext cx="1027236" cy="1355384"/>
              </a:xfrm>
              <a:custGeom>
                <a:avLst/>
                <a:gdLst/>
                <a:ahLst/>
                <a:cxnLst/>
                <a:rect l="l" t="t" r="r" b="b"/>
                <a:pathLst>
                  <a:path w="14140" h="18657" extrusionOk="0">
                    <a:moveTo>
                      <a:pt x="5642" y="0"/>
                    </a:moveTo>
                    <a:cubicBezTo>
                      <a:pt x="5560" y="12"/>
                      <a:pt x="3617" y="222"/>
                      <a:pt x="3091" y="1580"/>
                    </a:cubicBezTo>
                    <a:cubicBezTo>
                      <a:pt x="2564" y="2938"/>
                      <a:pt x="1" y="17989"/>
                      <a:pt x="399" y="18551"/>
                    </a:cubicBezTo>
                    <a:cubicBezTo>
                      <a:pt x="422" y="18586"/>
                      <a:pt x="469" y="18656"/>
                      <a:pt x="890" y="18656"/>
                    </a:cubicBezTo>
                    <a:cubicBezTo>
                      <a:pt x="1557" y="18656"/>
                      <a:pt x="3196" y="18493"/>
                      <a:pt x="7304" y="17814"/>
                    </a:cubicBezTo>
                    <a:cubicBezTo>
                      <a:pt x="10558" y="17275"/>
                      <a:pt x="13823" y="16667"/>
                      <a:pt x="13858" y="16667"/>
                    </a:cubicBezTo>
                    <a:lnTo>
                      <a:pt x="13917" y="16655"/>
                    </a:lnTo>
                    <a:lnTo>
                      <a:pt x="14139" y="13308"/>
                    </a:lnTo>
                    <a:lnTo>
                      <a:pt x="6602" y="12875"/>
                    </a:lnTo>
                    <a:lnTo>
                      <a:pt x="7117" y="6215"/>
                    </a:lnTo>
                    <a:lnTo>
                      <a:pt x="6965" y="6203"/>
                    </a:lnTo>
                    <a:lnTo>
                      <a:pt x="6450" y="13003"/>
                    </a:lnTo>
                    <a:lnTo>
                      <a:pt x="13987" y="13448"/>
                    </a:lnTo>
                    <a:lnTo>
                      <a:pt x="13776" y="16538"/>
                    </a:lnTo>
                    <a:cubicBezTo>
                      <a:pt x="9325" y="17357"/>
                      <a:pt x="2483" y="18505"/>
                      <a:pt x="858" y="18505"/>
                    </a:cubicBezTo>
                    <a:cubicBezTo>
                      <a:pt x="671" y="18505"/>
                      <a:pt x="553" y="18490"/>
                      <a:pt x="516" y="18457"/>
                    </a:cubicBezTo>
                    <a:cubicBezTo>
                      <a:pt x="235" y="17978"/>
                      <a:pt x="2622" y="3195"/>
                      <a:pt x="3231" y="1627"/>
                    </a:cubicBezTo>
                    <a:cubicBezTo>
                      <a:pt x="3723" y="375"/>
                      <a:pt x="5642" y="141"/>
                      <a:pt x="5654" y="141"/>
                    </a:cubicBezTo>
                    <a:lnTo>
                      <a:pt x="56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5799349" y="3012419"/>
                <a:ext cx="292551" cy="5231"/>
              </a:xfrm>
              <a:custGeom>
                <a:avLst/>
                <a:gdLst/>
                <a:ahLst/>
                <a:cxnLst/>
                <a:rect l="l" t="t" r="r" b="b"/>
                <a:pathLst>
                  <a:path w="4027" h="72" extrusionOk="0">
                    <a:moveTo>
                      <a:pt x="4027" y="1"/>
                    </a:moveTo>
                    <a:lnTo>
                      <a:pt x="0" y="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5799349" y="3006462"/>
                <a:ext cx="292551" cy="16273"/>
              </a:xfrm>
              <a:custGeom>
                <a:avLst/>
                <a:gdLst/>
                <a:ahLst/>
                <a:cxnLst/>
                <a:rect l="l" t="t" r="r" b="b"/>
                <a:pathLst>
                  <a:path w="4027" h="224" extrusionOk="0">
                    <a:moveTo>
                      <a:pt x="4027" y="1"/>
                    </a:moveTo>
                    <a:lnTo>
                      <a:pt x="0" y="71"/>
                    </a:lnTo>
                    <a:lnTo>
                      <a:pt x="12" y="223"/>
                    </a:lnTo>
                    <a:lnTo>
                      <a:pt x="4027" y="153"/>
                    </a:lnTo>
                    <a:lnTo>
                      <a:pt x="40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7988801" y="1670911"/>
                <a:ext cx="607987" cy="478602"/>
              </a:xfrm>
              <a:custGeom>
                <a:avLst/>
                <a:gdLst/>
                <a:ahLst/>
                <a:cxnLst/>
                <a:rect l="l" t="t" r="r" b="b"/>
                <a:pathLst>
                  <a:path w="8369" h="6588" extrusionOk="0">
                    <a:moveTo>
                      <a:pt x="3780" y="0"/>
                    </a:moveTo>
                    <a:cubicBezTo>
                      <a:pt x="3498" y="0"/>
                      <a:pt x="2999" y="390"/>
                      <a:pt x="2353" y="829"/>
                    </a:cubicBezTo>
                    <a:cubicBezTo>
                      <a:pt x="1417" y="1472"/>
                      <a:pt x="1030" y="1613"/>
                      <a:pt x="831" y="2058"/>
                    </a:cubicBezTo>
                    <a:cubicBezTo>
                      <a:pt x="632" y="2502"/>
                      <a:pt x="0" y="5803"/>
                      <a:pt x="0" y="5803"/>
                    </a:cubicBezTo>
                    <a:lnTo>
                      <a:pt x="1276" y="6587"/>
                    </a:lnTo>
                    <a:cubicBezTo>
                      <a:pt x="1276" y="6587"/>
                      <a:pt x="1616" y="5651"/>
                      <a:pt x="1967" y="5499"/>
                    </a:cubicBezTo>
                    <a:cubicBezTo>
                      <a:pt x="2306" y="5358"/>
                      <a:pt x="5267" y="4270"/>
                      <a:pt x="5958" y="3778"/>
                    </a:cubicBezTo>
                    <a:cubicBezTo>
                      <a:pt x="6648" y="3287"/>
                      <a:pt x="8369" y="2058"/>
                      <a:pt x="7280" y="2058"/>
                    </a:cubicBezTo>
                    <a:cubicBezTo>
                      <a:pt x="6566" y="2069"/>
                      <a:pt x="5864" y="2163"/>
                      <a:pt x="5174" y="2350"/>
                    </a:cubicBezTo>
                    <a:lnTo>
                      <a:pt x="2610" y="2058"/>
                    </a:lnTo>
                    <a:cubicBezTo>
                      <a:pt x="2610" y="2058"/>
                      <a:pt x="2903" y="1519"/>
                      <a:pt x="3348" y="1320"/>
                    </a:cubicBezTo>
                    <a:cubicBezTo>
                      <a:pt x="3781" y="1121"/>
                      <a:pt x="4132" y="934"/>
                      <a:pt x="4027" y="290"/>
                    </a:cubicBezTo>
                    <a:cubicBezTo>
                      <a:pt x="3997" y="85"/>
                      <a:pt x="3912" y="0"/>
                      <a:pt x="3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7982844" y="1665753"/>
                <a:ext cx="571445" cy="491388"/>
              </a:xfrm>
              <a:custGeom>
                <a:avLst/>
                <a:gdLst/>
                <a:ahLst/>
                <a:cxnLst/>
                <a:rect l="l" t="t" r="r" b="b"/>
                <a:pathLst>
                  <a:path w="7866" h="6764" extrusionOk="0">
                    <a:moveTo>
                      <a:pt x="3871" y="141"/>
                    </a:moveTo>
                    <a:cubicBezTo>
                      <a:pt x="3894" y="141"/>
                      <a:pt x="3915" y="144"/>
                      <a:pt x="3933" y="151"/>
                    </a:cubicBezTo>
                    <a:cubicBezTo>
                      <a:pt x="3980" y="174"/>
                      <a:pt x="4027" y="256"/>
                      <a:pt x="4038" y="373"/>
                    </a:cubicBezTo>
                    <a:cubicBezTo>
                      <a:pt x="4120" y="947"/>
                      <a:pt x="3851" y="1122"/>
                      <a:pt x="3395" y="1321"/>
                    </a:cubicBezTo>
                    <a:cubicBezTo>
                      <a:pt x="2938" y="1532"/>
                      <a:pt x="2634" y="2070"/>
                      <a:pt x="2622" y="2094"/>
                    </a:cubicBezTo>
                    <a:lnTo>
                      <a:pt x="2575" y="2187"/>
                    </a:lnTo>
                    <a:lnTo>
                      <a:pt x="5232" y="2491"/>
                    </a:lnTo>
                    <a:lnTo>
                      <a:pt x="5267" y="2491"/>
                    </a:lnTo>
                    <a:cubicBezTo>
                      <a:pt x="5946" y="2316"/>
                      <a:pt x="6648" y="2211"/>
                      <a:pt x="7362" y="2199"/>
                    </a:cubicBezTo>
                    <a:cubicBezTo>
                      <a:pt x="7514" y="2199"/>
                      <a:pt x="7620" y="2234"/>
                      <a:pt x="7632" y="2281"/>
                    </a:cubicBezTo>
                    <a:cubicBezTo>
                      <a:pt x="7690" y="2468"/>
                      <a:pt x="7140" y="2971"/>
                      <a:pt x="5993" y="3791"/>
                    </a:cubicBezTo>
                    <a:cubicBezTo>
                      <a:pt x="5443" y="4177"/>
                      <a:pt x="3465" y="4949"/>
                      <a:pt x="2505" y="5312"/>
                    </a:cubicBezTo>
                    <a:cubicBezTo>
                      <a:pt x="2271" y="5406"/>
                      <a:pt x="2084" y="5476"/>
                      <a:pt x="2014" y="5511"/>
                    </a:cubicBezTo>
                    <a:cubicBezTo>
                      <a:pt x="1709" y="5640"/>
                      <a:pt x="1417" y="6307"/>
                      <a:pt x="1323" y="6553"/>
                    </a:cubicBezTo>
                    <a:lnTo>
                      <a:pt x="164" y="5839"/>
                    </a:lnTo>
                    <a:cubicBezTo>
                      <a:pt x="246" y="5429"/>
                      <a:pt x="808" y="2562"/>
                      <a:pt x="984" y="2164"/>
                    </a:cubicBezTo>
                    <a:cubicBezTo>
                      <a:pt x="1124" y="1848"/>
                      <a:pt x="1370" y="1684"/>
                      <a:pt x="1873" y="1368"/>
                    </a:cubicBezTo>
                    <a:cubicBezTo>
                      <a:pt x="2037" y="1251"/>
                      <a:pt x="2248" y="1122"/>
                      <a:pt x="2482" y="958"/>
                    </a:cubicBezTo>
                    <a:cubicBezTo>
                      <a:pt x="2587" y="888"/>
                      <a:pt x="2704" y="806"/>
                      <a:pt x="2798" y="736"/>
                    </a:cubicBezTo>
                    <a:cubicBezTo>
                      <a:pt x="3262" y="419"/>
                      <a:pt x="3660" y="141"/>
                      <a:pt x="3871" y="141"/>
                    </a:cubicBezTo>
                    <a:close/>
                    <a:moveTo>
                      <a:pt x="3874" y="0"/>
                    </a:moveTo>
                    <a:cubicBezTo>
                      <a:pt x="3611" y="0"/>
                      <a:pt x="3220" y="266"/>
                      <a:pt x="2716" y="619"/>
                    </a:cubicBezTo>
                    <a:lnTo>
                      <a:pt x="2400" y="841"/>
                    </a:lnTo>
                    <a:cubicBezTo>
                      <a:pt x="2166" y="1005"/>
                      <a:pt x="1967" y="1134"/>
                      <a:pt x="1791" y="1239"/>
                    </a:cubicBezTo>
                    <a:cubicBezTo>
                      <a:pt x="1264" y="1579"/>
                      <a:pt x="1007" y="1754"/>
                      <a:pt x="843" y="2105"/>
                    </a:cubicBezTo>
                    <a:cubicBezTo>
                      <a:pt x="656" y="2550"/>
                      <a:pt x="36" y="5722"/>
                      <a:pt x="12" y="5851"/>
                    </a:cubicBezTo>
                    <a:lnTo>
                      <a:pt x="0" y="5909"/>
                    </a:lnTo>
                    <a:lnTo>
                      <a:pt x="1393" y="6763"/>
                    </a:lnTo>
                    <a:lnTo>
                      <a:pt x="1428" y="6682"/>
                    </a:lnTo>
                    <a:cubicBezTo>
                      <a:pt x="1522" y="6436"/>
                      <a:pt x="1815" y="5757"/>
                      <a:pt x="2072" y="5640"/>
                    </a:cubicBezTo>
                    <a:cubicBezTo>
                      <a:pt x="2142" y="5616"/>
                      <a:pt x="2318" y="5546"/>
                      <a:pt x="2564" y="5453"/>
                    </a:cubicBezTo>
                    <a:cubicBezTo>
                      <a:pt x="3523" y="5090"/>
                      <a:pt x="5513" y="4306"/>
                      <a:pt x="6075" y="3919"/>
                    </a:cubicBezTo>
                    <a:cubicBezTo>
                      <a:pt x="7163" y="3135"/>
                      <a:pt x="7866" y="2550"/>
                      <a:pt x="7772" y="2234"/>
                    </a:cubicBezTo>
                    <a:cubicBezTo>
                      <a:pt x="7713" y="2058"/>
                      <a:pt x="7444" y="2058"/>
                      <a:pt x="7362" y="2058"/>
                    </a:cubicBezTo>
                    <a:cubicBezTo>
                      <a:pt x="6637" y="2070"/>
                      <a:pt x="5934" y="2164"/>
                      <a:pt x="5244" y="2351"/>
                    </a:cubicBezTo>
                    <a:lnTo>
                      <a:pt x="2809" y="2070"/>
                    </a:lnTo>
                    <a:cubicBezTo>
                      <a:pt x="2962" y="1813"/>
                      <a:pt x="3184" y="1602"/>
                      <a:pt x="3453" y="1462"/>
                    </a:cubicBezTo>
                    <a:cubicBezTo>
                      <a:pt x="3921" y="1251"/>
                      <a:pt x="4284" y="1028"/>
                      <a:pt x="4191" y="350"/>
                    </a:cubicBezTo>
                    <a:cubicBezTo>
                      <a:pt x="4179" y="209"/>
                      <a:pt x="4109" y="92"/>
                      <a:pt x="3992" y="22"/>
                    </a:cubicBezTo>
                    <a:cubicBezTo>
                      <a:pt x="3956" y="7"/>
                      <a:pt x="3916" y="0"/>
                      <a:pt x="38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8092542" y="1784386"/>
                <a:ext cx="374207" cy="282599"/>
              </a:xfrm>
              <a:custGeom>
                <a:avLst/>
                <a:gdLst/>
                <a:ahLst/>
                <a:cxnLst/>
                <a:rect l="l" t="t" r="r" b="b"/>
                <a:pathLst>
                  <a:path w="5151" h="3890" extrusionOk="0">
                    <a:moveTo>
                      <a:pt x="4844" y="1"/>
                    </a:moveTo>
                    <a:cubicBezTo>
                      <a:pt x="4643" y="1"/>
                      <a:pt x="3430" y="1771"/>
                      <a:pt x="3430" y="1771"/>
                    </a:cubicBezTo>
                    <a:cubicBezTo>
                      <a:pt x="3430" y="1771"/>
                      <a:pt x="2672" y="1723"/>
                      <a:pt x="1944" y="1723"/>
                    </a:cubicBezTo>
                    <a:cubicBezTo>
                      <a:pt x="1429" y="1723"/>
                      <a:pt x="930" y="1747"/>
                      <a:pt x="726" y="1830"/>
                    </a:cubicBezTo>
                    <a:cubicBezTo>
                      <a:pt x="246" y="2029"/>
                      <a:pt x="0" y="3305"/>
                      <a:pt x="0" y="3305"/>
                    </a:cubicBezTo>
                    <a:lnTo>
                      <a:pt x="188" y="3890"/>
                    </a:lnTo>
                    <a:cubicBezTo>
                      <a:pt x="188" y="3890"/>
                      <a:pt x="3289" y="3152"/>
                      <a:pt x="3722" y="2755"/>
                    </a:cubicBezTo>
                    <a:cubicBezTo>
                      <a:pt x="4167" y="2357"/>
                      <a:pt x="4471" y="1327"/>
                      <a:pt x="4811" y="741"/>
                    </a:cubicBezTo>
                    <a:cubicBezTo>
                      <a:pt x="5150" y="156"/>
                      <a:pt x="5010" y="98"/>
                      <a:pt x="4857" y="4"/>
                    </a:cubicBezTo>
                    <a:cubicBezTo>
                      <a:pt x="4854" y="2"/>
                      <a:pt x="4849" y="1"/>
                      <a:pt x="4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8087456" y="1779373"/>
                <a:ext cx="381835" cy="292769"/>
              </a:xfrm>
              <a:custGeom>
                <a:avLst/>
                <a:gdLst/>
                <a:ahLst/>
                <a:cxnLst/>
                <a:rect l="l" t="t" r="r" b="b"/>
                <a:pathLst>
                  <a:path w="5256" h="4030" extrusionOk="0">
                    <a:moveTo>
                      <a:pt x="4933" y="1"/>
                    </a:moveTo>
                    <a:cubicBezTo>
                      <a:pt x="4836" y="1"/>
                      <a:pt x="4556" y="193"/>
                      <a:pt x="3476" y="1770"/>
                    </a:cubicBezTo>
                    <a:cubicBezTo>
                      <a:pt x="3302" y="1757"/>
                      <a:pt x="2645" y="1720"/>
                      <a:pt x="2009" y="1720"/>
                    </a:cubicBezTo>
                    <a:cubicBezTo>
                      <a:pt x="1491" y="1720"/>
                      <a:pt x="988" y="1745"/>
                      <a:pt x="773" y="1829"/>
                    </a:cubicBezTo>
                    <a:cubicBezTo>
                      <a:pt x="258" y="2039"/>
                      <a:pt x="0" y="3303"/>
                      <a:pt x="0" y="3362"/>
                    </a:cubicBezTo>
                    <a:lnTo>
                      <a:pt x="141" y="3385"/>
                    </a:lnTo>
                    <a:cubicBezTo>
                      <a:pt x="211" y="3046"/>
                      <a:pt x="457" y="2110"/>
                      <a:pt x="831" y="1969"/>
                    </a:cubicBezTo>
                    <a:cubicBezTo>
                      <a:pt x="1021" y="1890"/>
                      <a:pt x="1476" y="1867"/>
                      <a:pt x="1958" y="1867"/>
                    </a:cubicBezTo>
                    <a:cubicBezTo>
                      <a:pt x="2696" y="1867"/>
                      <a:pt x="3497" y="1922"/>
                      <a:pt x="3511" y="1922"/>
                    </a:cubicBezTo>
                    <a:lnTo>
                      <a:pt x="3546" y="1922"/>
                    </a:lnTo>
                    <a:lnTo>
                      <a:pt x="3570" y="1887"/>
                    </a:lnTo>
                    <a:cubicBezTo>
                      <a:pt x="4120" y="1091"/>
                      <a:pt x="4764" y="237"/>
                      <a:pt x="4916" y="143"/>
                    </a:cubicBezTo>
                    <a:lnTo>
                      <a:pt x="4916" y="143"/>
                    </a:lnTo>
                    <a:cubicBezTo>
                      <a:pt x="5033" y="225"/>
                      <a:pt x="5115" y="272"/>
                      <a:pt x="4822" y="775"/>
                    </a:cubicBezTo>
                    <a:cubicBezTo>
                      <a:pt x="4682" y="1021"/>
                      <a:pt x="4565" y="1279"/>
                      <a:pt x="4459" y="1548"/>
                    </a:cubicBezTo>
                    <a:cubicBezTo>
                      <a:pt x="4249" y="2028"/>
                      <a:pt x="4026" y="2531"/>
                      <a:pt x="3757" y="2777"/>
                    </a:cubicBezTo>
                    <a:cubicBezTo>
                      <a:pt x="3418" y="3069"/>
                      <a:pt x="1311" y="3631"/>
                      <a:pt x="246" y="3889"/>
                    </a:cubicBezTo>
                    <a:lnTo>
                      <a:pt x="281" y="4029"/>
                    </a:lnTo>
                    <a:cubicBezTo>
                      <a:pt x="410" y="4006"/>
                      <a:pt x="3406" y="3280"/>
                      <a:pt x="3862" y="2882"/>
                    </a:cubicBezTo>
                    <a:cubicBezTo>
                      <a:pt x="4155" y="2625"/>
                      <a:pt x="4377" y="2110"/>
                      <a:pt x="4588" y="1606"/>
                    </a:cubicBezTo>
                    <a:cubicBezTo>
                      <a:pt x="4693" y="1349"/>
                      <a:pt x="4810" y="1103"/>
                      <a:pt x="4951" y="857"/>
                    </a:cubicBezTo>
                    <a:cubicBezTo>
                      <a:pt x="5255" y="319"/>
                      <a:pt x="5220" y="167"/>
                      <a:pt x="4998" y="26"/>
                    </a:cubicBezTo>
                    <a:lnTo>
                      <a:pt x="4974" y="15"/>
                    </a:lnTo>
                    <a:cubicBezTo>
                      <a:pt x="4964" y="9"/>
                      <a:pt x="4952" y="1"/>
                      <a:pt x="4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7169990" y="1953873"/>
                <a:ext cx="986408" cy="1044816"/>
              </a:xfrm>
              <a:custGeom>
                <a:avLst/>
                <a:gdLst/>
                <a:ahLst/>
                <a:cxnLst/>
                <a:rect l="l" t="t" r="r" b="b"/>
                <a:pathLst>
                  <a:path w="13578" h="14382" extrusionOk="0">
                    <a:moveTo>
                      <a:pt x="0" y="0"/>
                    </a:moveTo>
                    <a:lnTo>
                      <a:pt x="726" y="9598"/>
                    </a:lnTo>
                    <a:cubicBezTo>
                      <a:pt x="726" y="9598"/>
                      <a:pt x="6484" y="13811"/>
                      <a:pt x="6683" y="14057"/>
                    </a:cubicBezTo>
                    <a:cubicBezTo>
                      <a:pt x="6807" y="14210"/>
                      <a:pt x="7122" y="14381"/>
                      <a:pt x="7556" y="14381"/>
                    </a:cubicBezTo>
                    <a:cubicBezTo>
                      <a:pt x="7820" y="14381"/>
                      <a:pt x="8127" y="14318"/>
                      <a:pt x="8462" y="14150"/>
                    </a:cubicBezTo>
                    <a:cubicBezTo>
                      <a:pt x="9352" y="13717"/>
                      <a:pt x="13577" y="2306"/>
                      <a:pt x="13577" y="2306"/>
                    </a:cubicBezTo>
                    <a:lnTo>
                      <a:pt x="11119" y="831"/>
                    </a:lnTo>
                    <a:lnTo>
                      <a:pt x="6836" y="81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7164033" y="1937672"/>
                <a:ext cx="999121" cy="1066538"/>
              </a:xfrm>
              <a:custGeom>
                <a:avLst/>
                <a:gdLst/>
                <a:ahLst/>
                <a:cxnLst/>
                <a:rect l="l" t="t" r="r" b="b"/>
                <a:pathLst>
                  <a:path w="13753" h="14681" extrusionOk="0">
                    <a:moveTo>
                      <a:pt x="176" y="434"/>
                    </a:moveTo>
                    <a:lnTo>
                      <a:pt x="6871" y="8428"/>
                    </a:lnTo>
                    <a:lnTo>
                      <a:pt x="6941" y="8510"/>
                    </a:lnTo>
                    <a:lnTo>
                      <a:pt x="11225" y="1148"/>
                    </a:lnTo>
                    <a:lnTo>
                      <a:pt x="13565" y="2552"/>
                    </a:lnTo>
                    <a:cubicBezTo>
                      <a:pt x="12383" y="5759"/>
                      <a:pt x="9212" y="13964"/>
                      <a:pt x="8509" y="14315"/>
                    </a:cubicBezTo>
                    <a:cubicBezTo>
                      <a:pt x="8188" y="14476"/>
                      <a:pt x="7897" y="14535"/>
                      <a:pt x="7650" y="14535"/>
                    </a:cubicBezTo>
                    <a:cubicBezTo>
                      <a:pt x="7231" y="14535"/>
                      <a:pt x="6939" y="14365"/>
                      <a:pt x="6836" y="14233"/>
                    </a:cubicBezTo>
                    <a:cubicBezTo>
                      <a:pt x="6637" y="13987"/>
                      <a:pt x="1592" y="10300"/>
                      <a:pt x="890" y="9785"/>
                    </a:cubicBezTo>
                    <a:lnTo>
                      <a:pt x="176" y="434"/>
                    </a:lnTo>
                    <a:close/>
                    <a:moveTo>
                      <a:pt x="0" y="1"/>
                    </a:moveTo>
                    <a:lnTo>
                      <a:pt x="749" y="9867"/>
                    </a:lnTo>
                    <a:lnTo>
                      <a:pt x="773" y="9879"/>
                    </a:lnTo>
                    <a:cubicBezTo>
                      <a:pt x="3090" y="11576"/>
                      <a:pt x="6566" y="14151"/>
                      <a:pt x="6719" y="14327"/>
                    </a:cubicBezTo>
                    <a:cubicBezTo>
                      <a:pt x="6945" y="14553"/>
                      <a:pt x="7252" y="14680"/>
                      <a:pt x="7573" y="14680"/>
                    </a:cubicBezTo>
                    <a:cubicBezTo>
                      <a:pt x="7600" y="14680"/>
                      <a:pt x="7628" y="14680"/>
                      <a:pt x="7655" y="14678"/>
                    </a:cubicBezTo>
                    <a:cubicBezTo>
                      <a:pt x="7971" y="14678"/>
                      <a:pt x="8287" y="14596"/>
                      <a:pt x="8580" y="14444"/>
                    </a:cubicBezTo>
                    <a:cubicBezTo>
                      <a:pt x="9481" y="13999"/>
                      <a:pt x="13554" y="3020"/>
                      <a:pt x="13729" y="2552"/>
                    </a:cubicBezTo>
                    <a:lnTo>
                      <a:pt x="13753" y="2494"/>
                    </a:lnTo>
                    <a:lnTo>
                      <a:pt x="11178" y="949"/>
                    </a:lnTo>
                    <a:lnTo>
                      <a:pt x="6918" y="825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7205660" y="2354306"/>
                <a:ext cx="115727" cy="358080"/>
              </a:xfrm>
              <a:custGeom>
                <a:avLst/>
                <a:gdLst/>
                <a:ahLst/>
                <a:cxnLst/>
                <a:rect l="l" t="t" r="r" b="b"/>
                <a:pathLst>
                  <a:path w="1593" h="4929" extrusionOk="0">
                    <a:moveTo>
                      <a:pt x="1" y="1"/>
                    </a:moveTo>
                    <a:lnTo>
                      <a:pt x="200" y="3863"/>
                    </a:lnTo>
                    <a:lnTo>
                      <a:pt x="1593" y="4928"/>
                    </a:lnTo>
                    <a:lnTo>
                      <a:pt x="1593" y="492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7198032" y="2315221"/>
                <a:ext cx="133599" cy="411621"/>
              </a:xfrm>
              <a:custGeom>
                <a:avLst/>
                <a:gdLst/>
                <a:ahLst/>
                <a:cxnLst/>
                <a:rect l="l" t="t" r="r" b="b"/>
                <a:pathLst>
                  <a:path w="1839" h="5666" extrusionOk="0">
                    <a:moveTo>
                      <a:pt x="200" y="1089"/>
                    </a:moveTo>
                    <a:lnTo>
                      <a:pt x="1557" y="5267"/>
                    </a:lnTo>
                    <a:lnTo>
                      <a:pt x="375" y="4366"/>
                    </a:lnTo>
                    <a:lnTo>
                      <a:pt x="200" y="1089"/>
                    </a:lnTo>
                    <a:close/>
                    <a:moveTo>
                      <a:pt x="1" y="0"/>
                    </a:moveTo>
                    <a:lnTo>
                      <a:pt x="235" y="4436"/>
                    </a:lnTo>
                    <a:lnTo>
                      <a:pt x="1838" y="566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34"/>
          <p:cNvGrpSpPr/>
          <p:nvPr/>
        </p:nvGrpSpPr>
        <p:grpSpPr>
          <a:xfrm rot="-789019">
            <a:off x="1138076" y="392179"/>
            <a:ext cx="438872" cy="591558"/>
            <a:chOff x="4967202" y="542661"/>
            <a:chExt cx="533938" cy="719697"/>
          </a:xfrm>
        </p:grpSpPr>
        <p:sp>
          <p:nvSpPr>
            <p:cNvPr id="1199" name="Google Shape;1199;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34"/>
          <p:cNvGrpSpPr/>
          <p:nvPr/>
        </p:nvGrpSpPr>
        <p:grpSpPr>
          <a:xfrm rot="713350">
            <a:off x="1334931" y="4485729"/>
            <a:ext cx="311780" cy="420320"/>
            <a:chOff x="4967202" y="542661"/>
            <a:chExt cx="533938" cy="719697"/>
          </a:xfrm>
        </p:grpSpPr>
        <p:sp>
          <p:nvSpPr>
            <p:cNvPr id="1223" name="Google Shape;1223;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34"/>
          <p:cNvSpPr/>
          <p:nvPr/>
        </p:nvSpPr>
        <p:spPr>
          <a:xfrm rot="-789713">
            <a:off x="7589723" y="424255"/>
            <a:ext cx="765607" cy="888047"/>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34"/>
          <p:cNvGrpSpPr/>
          <p:nvPr/>
        </p:nvGrpSpPr>
        <p:grpSpPr>
          <a:xfrm rot="713350">
            <a:off x="7791731" y="563379"/>
            <a:ext cx="311780" cy="420320"/>
            <a:chOff x="4967202" y="542661"/>
            <a:chExt cx="533938" cy="719697"/>
          </a:xfrm>
        </p:grpSpPr>
        <p:sp>
          <p:nvSpPr>
            <p:cNvPr id="1248" name="Google Shape;1248;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3"/>
          <p:cNvSpPr/>
          <p:nvPr/>
        </p:nvSpPr>
        <p:spPr>
          <a:xfrm>
            <a:off x="1737000" y="1873875"/>
            <a:ext cx="54243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txBox="1">
            <a:spLocks noGrp="1"/>
          </p:cNvSpPr>
          <p:nvPr>
            <p:ph type="title"/>
          </p:nvPr>
        </p:nvSpPr>
        <p:spPr>
          <a:xfrm>
            <a:off x="1844969" y="1826206"/>
            <a:ext cx="53070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the program</a:t>
            </a:r>
            <a:endParaRPr dirty="0"/>
          </a:p>
        </p:txBody>
      </p:sp>
      <p:grpSp>
        <p:nvGrpSpPr>
          <p:cNvPr id="1604" name="Google Shape;1604;p43"/>
          <p:cNvGrpSpPr/>
          <p:nvPr/>
        </p:nvGrpSpPr>
        <p:grpSpPr>
          <a:xfrm>
            <a:off x="5936008" y="637213"/>
            <a:ext cx="753661" cy="386729"/>
            <a:chOff x="1653500" y="1786275"/>
            <a:chExt cx="357575" cy="183475"/>
          </a:xfrm>
        </p:grpSpPr>
        <p:sp>
          <p:nvSpPr>
            <p:cNvPr id="1605" name="Google Shape;1605;p43"/>
            <p:cNvSpPr/>
            <p:nvPr/>
          </p:nvSpPr>
          <p:spPr>
            <a:xfrm>
              <a:off x="1670475" y="1864975"/>
              <a:ext cx="43900" cy="103025"/>
            </a:xfrm>
            <a:custGeom>
              <a:avLst/>
              <a:gdLst/>
              <a:ahLst/>
              <a:cxnLst/>
              <a:rect l="l" t="t" r="r" b="b"/>
              <a:pathLst>
                <a:path w="1756" h="4121" extrusionOk="0">
                  <a:moveTo>
                    <a:pt x="0" y="1"/>
                  </a:moveTo>
                  <a:lnTo>
                    <a:pt x="0" y="4121"/>
                  </a:lnTo>
                  <a:lnTo>
                    <a:pt x="1756" y="4121"/>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1726075" y="1818450"/>
              <a:ext cx="43900" cy="149550"/>
            </a:xfrm>
            <a:custGeom>
              <a:avLst/>
              <a:gdLst/>
              <a:ahLst/>
              <a:cxnLst/>
              <a:rect l="l" t="t" r="r" b="b"/>
              <a:pathLst>
                <a:path w="1756" h="5982" extrusionOk="0">
                  <a:moveTo>
                    <a:pt x="0" y="1"/>
                  </a:moveTo>
                  <a:lnTo>
                    <a:pt x="0" y="5982"/>
                  </a:lnTo>
                  <a:lnTo>
                    <a:pt x="1756" y="5982"/>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3"/>
            <p:cNvSpPr/>
            <p:nvPr/>
          </p:nvSpPr>
          <p:spPr>
            <a:xfrm>
              <a:off x="1781650" y="1841875"/>
              <a:ext cx="43625" cy="126125"/>
            </a:xfrm>
            <a:custGeom>
              <a:avLst/>
              <a:gdLst/>
              <a:ahLst/>
              <a:cxnLst/>
              <a:rect l="l" t="t" r="r" b="b"/>
              <a:pathLst>
                <a:path w="1745" h="5045" extrusionOk="0">
                  <a:moveTo>
                    <a:pt x="1" y="0"/>
                  </a:moveTo>
                  <a:lnTo>
                    <a:pt x="1" y="5045"/>
                  </a:lnTo>
                  <a:lnTo>
                    <a:pt x="1745" y="5045"/>
                  </a:lnTo>
                  <a:lnTo>
                    <a:pt x="1745"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3"/>
            <p:cNvSpPr/>
            <p:nvPr/>
          </p:nvSpPr>
          <p:spPr>
            <a:xfrm>
              <a:off x="1838125" y="1907400"/>
              <a:ext cx="43925" cy="60600"/>
            </a:xfrm>
            <a:custGeom>
              <a:avLst/>
              <a:gdLst/>
              <a:ahLst/>
              <a:cxnLst/>
              <a:rect l="l" t="t" r="r" b="b"/>
              <a:pathLst>
                <a:path w="1757" h="2424" extrusionOk="0">
                  <a:moveTo>
                    <a:pt x="1" y="1"/>
                  </a:moveTo>
                  <a:lnTo>
                    <a:pt x="1" y="2424"/>
                  </a:lnTo>
                  <a:lnTo>
                    <a:pt x="1756" y="2424"/>
                  </a:lnTo>
                  <a:lnTo>
                    <a:pt x="1756" y="1"/>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a:off x="1894600" y="1786275"/>
              <a:ext cx="43925" cy="181725"/>
            </a:xfrm>
            <a:custGeom>
              <a:avLst/>
              <a:gdLst/>
              <a:ahLst/>
              <a:cxnLst/>
              <a:rect l="l" t="t" r="r" b="b"/>
              <a:pathLst>
                <a:path w="1757" h="7269" extrusionOk="0">
                  <a:moveTo>
                    <a:pt x="1" y="0"/>
                  </a:moveTo>
                  <a:lnTo>
                    <a:pt x="1" y="7269"/>
                  </a:lnTo>
                  <a:lnTo>
                    <a:pt x="1756" y="7269"/>
                  </a:lnTo>
                  <a:lnTo>
                    <a:pt x="1756"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3"/>
            <p:cNvSpPr/>
            <p:nvPr/>
          </p:nvSpPr>
          <p:spPr>
            <a:xfrm>
              <a:off x="1951375" y="1881375"/>
              <a:ext cx="43625" cy="86625"/>
            </a:xfrm>
            <a:custGeom>
              <a:avLst/>
              <a:gdLst/>
              <a:ahLst/>
              <a:cxnLst/>
              <a:rect l="l" t="t" r="r" b="b"/>
              <a:pathLst>
                <a:path w="1745" h="3465" extrusionOk="0">
                  <a:moveTo>
                    <a:pt x="0" y="0"/>
                  </a:moveTo>
                  <a:lnTo>
                    <a:pt x="0" y="3465"/>
                  </a:lnTo>
                  <a:lnTo>
                    <a:pt x="1744" y="3465"/>
                  </a:lnTo>
                  <a:lnTo>
                    <a:pt x="1744" y="0"/>
                  </a:ln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3"/>
            <p:cNvSpPr/>
            <p:nvPr/>
          </p:nvSpPr>
          <p:spPr>
            <a:xfrm>
              <a:off x="1653500" y="1822250"/>
              <a:ext cx="357575" cy="147500"/>
            </a:xfrm>
            <a:custGeom>
              <a:avLst/>
              <a:gdLst/>
              <a:ahLst/>
              <a:cxnLst/>
              <a:rect l="l" t="t" r="r" b="b"/>
              <a:pathLst>
                <a:path w="14303" h="5900" extrusionOk="0">
                  <a:moveTo>
                    <a:pt x="71" y="1"/>
                  </a:moveTo>
                  <a:cubicBezTo>
                    <a:pt x="24" y="1"/>
                    <a:pt x="1" y="36"/>
                    <a:pt x="1" y="83"/>
                  </a:cubicBezTo>
                  <a:lnTo>
                    <a:pt x="1" y="5830"/>
                  </a:lnTo>
                  <a:cubicBezTo>
                    <a:pt x="1" y="5876"/>
                    <a:pt x="24" y="5900"/>
                    <a:pt x="71" y="5900"/>
                  </a:cubicBezTo>
                  <a:lnTo>
                    <a:pt x="14233" y="5900"/>
                  </a:lnTo>
                  <a:cubicBezTo>
                    <a:pt x="14268" y="5900"/>
                    <a:pt x="14303" y="5876"/>
                    <a:pt x="14303" y="5830"/>
                  </a:cubicBezTo>
                  <a:cubicBezTo>
                    <a:pt x="14303" y="5794"/>
                    <a:pt x="14268" y="5759"/>
                    <a:pt x="14233" y="5759"/>
                  </a:cubicBezTo>
                  <a:lnTo>
                    <a:pt x="141" y="5759"/>
                  </a:lnTo>
                  <a:lnTo>
                    <a:pt x="141" y="83"/>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3"/>
          <p:cNvGrpSpPr/>
          <p:nvPr/>
        </p:nvGrpSpPr>
        <p:grpSpPr>
          <a:xfrm>
            <a:off x="2396000" y="4119331"/>
            <a:ext cx="869587" cy="386710"/>
            <a:chOff x="1653500" y="2038500"/>
            <a:chExt cx="1111861" cy="494450"/>
          </a:xfrm>
        </p:grpSpPr>
        <p:sp>
          <p:nvSpPr>
            <p:cNvPr id="1613" name="Google Shape;1613;p43"/>
            <p:cNvSpPr/>
            <p:nvPr/>
          </p:nvSpPr>
          <p:spPr>
            <a:xfrm>
              <a:off x="1653500" y="2038500"/>
              <a:ext cx="1111861" cy="446694"/>
            </a:xfrm>
            <a:custGeom>
              <a:avLst/>
              <a:gdLst/>
              <a:ahLst/>
              <a:cxnLst/>
              <a:rect l="l" t="t" r="r" b="b"/>
              <a:pathLst>
                <a:path w="14713" h="5911" extrusionOk="0">
                  <a:moveTo>
                    <a:pt x="71" y="0"/>
                  </a:moveTo>
                  <a:cubicBezTo>
                    <a:pt x="24" y="0"/>
                    <a:pt x="1" y="35"/>
                    <a:pt x="1" y="82"/>
                  </a:cubicBezTo>
                  <a:lnTo>
                    <a:pt x="1" y="5829"/>
                  </a:lnTo>
                  <a:cubicBezTo>
                    <a:pt x="1" y="5876"/>
                    <a:pt x="24" y="5911"/>
                    <a:pt x="71" y="5911"/>
                  </a:cubicBezTo>
                  <a:lnTo>
                    <a:pt x="14619" y="5911"/>
                  </a:lnTo>
                  <a:cubicBezTo>
                    <a:pt x="14713" y="5911"/>
                    <a:pt x="14713" y="5759"/>
                    <a:pt x="14619" y="5759"/>
                  </a:cubicBezTo>
                  <a:lnTo>
                    <a:pt x="141" y="5759"/>
                  </a:lnTo>
                  <a:lnTo>
                    <a:pt x="141" y="82"/>
                  </a:lnTo>
                  <a:cubicBezTo>
                    <a:pt x="141" y="35"/>
                    <a:pt x="106" y="0"/>
                    <a:pt x="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3"/>
            <p:cNvSpPr/>
            <p:nvPr/>
          </p:nvSpPr>
          <p:spPr>
            <a:xfrm>
              <a:off x="1668538" y="2095101"/>
              <a:ext cx="915531" cy="383896"/>
            </a:xfrm>
            <a:custGeom>
              <a:avLst/>
              <a:gdLst/>
              <a:ahLst/>
              <a:cxnLst/>
              <a:rect l="l" t="t" r="r" b="b"/>
              <a:pathLst>
                <a:path w="12115" h="5080" extrusionOk="0">
                  <a:moveTo>
                    <a:pt x="6789" y="0"/>
                  </a:moveTo>
                  <a:lnTo>
                    <a:pt x="4284" y="4027"/>
                  </a:lnTo>
                  <a:lnTo>
                    <a:pt x="2470" y="1054"/>
                  </a:lnTo>
                  <a:lnTo>
                    <a:pt x="1" y="5080"/>
                  </a:lnTo>
                  <a:lnTo>
                    <a:pt x="12114" y="5080"/>
                  </a:lnTo>
                  <a:lnTo>
                    <a:pt x="6789" y="0"/>
                  </a:ln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a:off x="1662342" y="2089585"/>
              <a:ext cx="1017248" cy="395609"/>
            </a:xfrm>
            <a:custGeom>
              <a:avLst/>
              <a:gdLst/>
              <a:ahLst/>
              <a:cxnLst/>
              <a:rect l="l" t="t" r="r" b="b"/>
              <a:pathLst>
                <a:path w="13461" h="5235" extrusionOk="0">
                  <a:moveTo>
                    <a:pt x="9832" y="190"/>
                  </a:moveTo>
                  <a:lnTo>
                    <a:pt x="13261" y="5083"/>
                  </a:lnTo>
                  <a:lnTo>
                    <a:pt x="235" y="5083"/>
                  </a:lnTo>
                  <a:lnTo>
                    <a:pt x="3629" y="1232"/>
                  </a:lnTo>
                  <a:lnTo>
                    <a:pt x="6180" y="4135"/>
                  </a:lnTo>
                  <a:cubicBezTo>
                    <a:pt x="6204" y="4158"/>
                    <a:pt x="6215" y="4170"/>
                    <a:pt x="6239" y="4170"/>
                  </a:cubicBezTo>
                  <a:cubicBezTo>
                    <a:pt x="6262" y="4158"/>
                    <a:pt x="6274" y="4158"/>
                    <a:pt x="6297" y="4146"/>
                  </a:cubicBezTo>
                  <a:lnTo>
                    <a:pt x="9832" y="190"/>
                  </a:lnTo>
                  <a:close/>
                  <a:moveTo>
                    <a:pt x="9844" y="0"/>
                  </a:moveTo>
                  <a:cubicBezTo>
                    <a:pt x="9823" y="0"/>
                    <a:pt x="9803" y="9"/>
                    <a:pt x="9785" y="27"/>
                  </a:cubicBezTo>
                  <a:lnTo>
                    <a:pt x="6239" y="3982"/>
                  </a:lnTo>
                  <a:lnTo>
                    <a:pt x="3676" y="1080"/>
                  </a:lnTo>
                  <a:cubicBezTo>
                    <a:pt x="3664" y="1068"/>
                    <a:pt x="3652" y="1056"/>
                    <a:pt x="3629" y="1056"/>
                  </a:cubicBezTo>
                  <a:cubicBezTo>
                    <a:pt x="3605" y="1056"/>
                    <a:pt x="3582" y="1068"/>
                    <a:pt x="3570" y="1080"/>
                  </a:cubicBezTo>
                  <a:lnTo>
                    <a:pt x="24" y="5106"/>
                  </a:lnTo>
                  <a:cubicBezTo>
                    <a:pt x="1" y="5129"/>
                    <a:pt x="1" y="5165"/>
                    <a:pt x="12" y="5188"/>
                  </a:cubicBezTo>
                  <a:cubicBezTo>
                    <a:pt x="24" y="5211"/>
                    <a:pt x="47" y="5235"/>
                    <a:pt x="83" y="5235"/>
                  </a:cubicBezTo>
                  <a:lnTo>
                    <a:pt x="13390" y="5235"/>
                  </a:lnTo>
                  <a:cubicBezTo>
                    <a:pt x="13413" y="5223"/>
                    <a:pt x="13437" y="5211"/>
                    <a:pt x="13449" y="5188"/>
                  </a:cubicBezTo>
                  <a:cubicBezTo>
                    <a:pt x="13460" y="5165"/>
                    <a:pt x="13460" y="5129"/>
                    <a:pt x="13449" y="5106"/>
                  </a:cubicBezTo>
                  <a:lnTo>
                    <a:pt x="9902" y="27"/>
                  </a:lnTo>
                  <a:cubicBezTo>
                    <a:pt x="9885" y="9"/>
                    <a:pt x="9864" y="0"/>
                    <a:pt x="9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1781741" y="2478918"/>
              <a:ext cx="10731" cy="54033"/>
            </a:xfrm>
            <a:custGeom>
              <a:avLst/>
              <a:gdLst/>
              <a:ahLst/>
              <a:cxnLst/>
              <a:rect l="l" t="t" r="r" b="b"/>
              <a:pathLst>
                <a:path w="142" h="715" extrusionOk="0">
                  <a:moveTo>
                    <a:pt x="71" y="1"/>
                  </a:moveTo>
                  <a:cubicBezTo>
                    <a:pt x="24" y="1"/>
                    <a:pt x="1" y="36"/>
                    <a:pt x="1" y="71"/>
                  </a:cubicBezTo>
                  <a:lnTo>
                    <a:pt x="1" y="645"/>
                  </a:lnTo>
                  <a:cubicBezTo>
                    <a:pt x="1" y="680"/>
                    <a:pt x="24" y="715"/>
                    <a:pt x="71" y="715"/>
                  </a:cubicBezTo>
                  <a:cubicBezTo>
                    <a:pt x="106" y="715"/>
                    <a:pt x="141" y="680"/>
                    <a:pt x="141" y="645"/>
                  </a:cubicBezTo>
                  <a:lnTo>
                    <a:pt x="141" y="71"/>
                  </a:lnTo>
                  <a:cubicBezTo>
                    <a:pt x="141" y="36"/>
                    <a:pt x="106"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1940966" y="2478918"/>
              <a:ext cx="10655" cy="54033"/>
            </a:xfrm>
            <a:custGeom>
              <a:avLst/>
              <a:gdLst/>
              <a:ahLst/>
              <a:cxnLst/>
              <a:rect l="l" t="t" r="r" b="b"/>
              <a:pathLst>
                <a:path w="141" h="715" extrusionOk="0">
                  <a:moveTo>
                    <a:pt x="71" y="1"/>
                  </a:moveTo>
                  <a:cubicBezTo>
                    <a:pt x="35" y="1"/>
                    <a:pt x="0" y="36"/>
                    <a:pt x="0" y="71"/>
                  </a:cubicBezTo>
                  <a:lnTo>
                    <a:pt x="0" y="645"/>
                  </a:lnTo>
                  <a:cubicBezTo>
                    <a:pt x="0" y="680"/>
                    <a:pt x="35" y="715"/>
                    <a:pt x="71" y="715"/>
                  </a:cubicBezTo>
                  <a:cubicBezTo>
                    <a:pt x="117" y="715"/>
                    <a:pt x="141" y="680"/>
                    <a:pt x="141" y="645"/>
                  </a:cubicBezTo>
                  <a:lnTo>
                    <a:pt x="141" y="71"/>
                  </a:lnTo>
                  <a:cubicBezTo>
                    <a:pt x="141" y="36"/>
                    <a:pt x="117"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2100190" y="2478918"/>
              <a:ext cx="11562" cy="54033"/>
            </a:xfrm>
            <a:custGeom>
              <a:avLst/>
              <a:gdLst/>
              <a:ahLst/>
              <a:cxnLst/>
              <a:rect l="l" t="t" r="r" b="b"/>
              <a:pathLst>
                <a:path w="153" h="715" extrusionOk="0">
                  <a:moveTo>
                    <a:pt x="70" y="1"/>
                  </a:moveTo>
                  <a:cubicBezTo>
                    <a:pt x="35" y="1"/>
                    <a:pt x="0" y="36"/>
                    <a:pt x="0" y="71"/>
                  </a:cubicBezTo>
                  <a:lnTo>
                    <a:pt x="0" y="645"/>
                  </a:lnTo>
                  <a:cubicBezTo>
                    <a:pt x="0" y="680"/>
                    <a:pt x="35" y="715"/>
                    <a:pt x="70" y="715"/>
                  </a:cubicBezTo>
                  <a:cubicBezTo>
                    <a:pt x="117" y="715"/>
                    <a:pt x="152" y="680"/>
                    <a:pt x="152" y="645"/>
                  </a:cubicBezTo>
                  <a:lnTo>
                    <a:pt x="152" y="71"/>
                  </a:lnTo>
                  <a:cubicBezTo>
                    <a:pt x="152" y="36"/>
                    <a:pt x="117"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2259339" y="2478918"/>
              <a:ext cx="11562" cy="54033"/>
            </a:xfrm>
            <a:custGeom>
              <a:avLst/>
              <a:gdLst/>
              <a:ahLst/>
              <a:cxnLst/>
              <a:rect l="l" t="t" r="r" b="b"/>
              <a:pathLst>
                <a:path w="153" h="715" extrusionOk="0">
                  <a:moveTo>
                    <a:pt x="77" y="1"/>
                  </a:moveTo>
                  <a:cubicBezTo>
                    <a:pt x="39" y="1"/>
                    <a:pt x="1" y="24"/>
                    <a:pt x="1" y="71"/>
                  </a:cubicBezTo>
                  <a:lnTo>
                    <a:pt x="1" y="645"/>
                  </a:lnTo>
                  <a:cubicBezTo>
                    <a:pt x="1" y="680"/>
                    <a:pt x="36" y="715"/>
                    <a:pt x="83" y="715"/>
                  </a:cubicBezTo>
                  <a:cubicBezTo>
                    <a:pt x="118" y="715"/>
                    <a:pt x="153" y="680"/>
                    <a:pt x="153" y="645"/>
                  </a:cubicBezTo>
                  <a:lnTo>
                    <a:pt x="153" y="71"/>
                  </a:lnTo>
                  <a:cubicBezTo>
                    <a:pt x="153" y="24"/>
                    <a:pt x="115" y="1"/>
                    <a:pt x="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a:off x="2419471" y="2478918"/>
              <a:ext cx="10655" cy="54033"/>
            </a:xfrm>
            <a:custGeom>
              <a:avLst/>
              <a:gdLst/>
              <a:ahLst/>
              <a:cxnLst/>
              <a:rect l="l" t="t" r="r" b="b"/>
              <a:pathLst>
                <a:path w="141" h="715" extrusionOk="0">
                  <a:moveTo>
                    <a:pt x="70" y="1"/>
                  </a:moveTo>
                  <a:cubicBezTo>
                    <a:pt x="24" y="1"/>
                    <a:pt x="0" y="36"/>
                    <a:pt x="0" y="71"/>
                  </a:cubicBezTo>
                  <a:lnTo>
                    <a:pt x="0" y="645"/>
                  </a:lnTo>
                  <a:cubicBezTo>
                    <a:pt x="0" y="680"/>
                    <a:pt x="24" y="715"/>
                    <a:pt x="70" y="715"/>
                  </a:cubicBezTo>
                  <a:cubicBezTo>
                    <a:pt x="106" y="715"/>
                    <a:pt x="141" y="680"/>
                    <a:pt x="141" y="645"/>
                  </a:cubicBezTo>
                  <a:lnTo>
                    <a:pt x="141" y="71"/>
                  </a:lnTo>
                  <a:cubicBezTo>
                    <a:pt x="141" y="36"/>
                    <a:pt x="106"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43"/>
          <p:cNvSpPr/>
          <p:nvPr/>
        </p:nvSpPr>
        <p:spPr>
          <a:xfrm>
            <a:off x="3498650" y="2650575"/>
            <a:ext cx="3990300" cy="719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txBox="1">
            <a:spLocks noGrp="1"/>
          </p:cNvSpPr>
          <p:nvPr>
            <p:ph type="title"/>
          </p:nvPr>
        </p:nvSpPr>
        <p:spPr>
          <a:xfrm>
            <a:off x="3548450" y="2593575"/>
            <a:ext cx="38907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C-language</a:t>
            </a:r>
            <a:endParaRPr/>
          </a:p>
        </p:txBody>
      </p:sp>
      <p:pic>
        <p:nvPicPr>
          <p:cNvPr id="1623" name="Google Shape;1623;p43"/>
          <p:cNvPicPr preferRelativeResize="0"/>
          <p:nvPr/>
        </p:nvPicPr>
        <p:blipFill>
          <a:blip r:embed="rId3">
            <a:alphaModFix/>
          </a:blip>
          <a:stretch>
            <a:fillRect/>
          </a:stretch>
        </p:blipFill>
        <p:spPr>
          <a:xfrm>
            <a:off x="2667825" y="2650575"/>
            <a:ext cx="651315" cy="719700"/>
          </a:xfrm>
          <a:prstGeom prst="rect">
            <a:avLst/>
          </a:prstGeom>
          <a:noFill/>
          <a:ln>
            <a:noFill/>
          </a:ln>
        </p:spPr>
      </p:pic>
      <p:grpSp>
        <p:nvGrpSpPr>
          <p:cNvPr id="24" name="กลุ่ม 23">
            <a:extLst>
              <a:ext uri="{FF2B5EF4-FFF2-40B4-BE49-F238E27FC236}">
                <a16:creationId xmlns:a16="http://schemas.microsoft.com/office/drawing/2014/main" id="{6444CAD4-3CF7-512B-52AD-C098F9427AB0}"/>
              </a:ext>
            </a:extLst>
          </p:cNvPr>
          <p:cNvGrpSpPr/>
          <p:nvPr/>
        </p:nvGrpSpPr>
        <p:grpSpPr>
          <a:xfrm>
            <a:off x="199385" y="4531430"/>
            <a:ext cx="1618444" cy="612070"/>
            <a:chOff x="2376725" y="1050187"/>
            <a:chExt cx="3356300" cy="1269300"/>
          </a:xfrm>
        </p:grpSpPr>
        <p:pic>
          <p:nvPicPr>
            <p:cNvPr id="25" name="Google Shape;1137;p34">
              <a:extLst>
                <a:ext uri="{FF2B5EF4-FFF2-40B4-BE49-F238E27FC236}">
                  <a16:creationId xmlns:a16="http://schemas.microsoft.com/office/drawing/2014/main" id="{40060648-9084-A183-AB81-97079E1A27CA}"/>
                </a:ext>
              </a:extLst>
            </p:cNvPr>
            <p:cNvPicPr preferRelativeResize="0"/>
            <p:nvPr/>
          </p:nvPicPr>
          <p:blipFill>
            <a:blip r:embed="rId4">
              <a:alphaModFix/>
            </a:blip>
            <a:stretch>
              <a:fillRect/>
            </a:stretch>
          </p:blipFill>
          <p:spPr>
            <a:xfrm>
              <a:off x="2376725" y="1312767"/>
              <a:ext cx="1783594" cy="826088"/>
            </a:xfrm>
            <a:prstGeom prst="rect">
              <a:avLst/>
            </a:prstGeom>
            <a:noFill/>
            <a:ln>
              <a:noFill/>
            </a:ln>
          </p:spPr>
        </p:pic>
        <p:pic>
          <p:nvPicPr>
            <p:cNvPr id="26" name="Google Shape;1138;p34">
              <a:extLst>
                <a:ext uri="{FF2B5EF4-FFF2-40B4-BE49-F238E27FC236}">
                  <a16:creationId xmlns:a16="http://schemas.microsoft.com/office/drawing/2014/main" id="{DD449BFF-85F0-A341-05C2-FC1EED2CC54C}"/>
                </a:ext>
              </a:extLst>
            </p:cNvPr>
            <p:cNvPicPr preferRelativeResize="0"/>
            <p:nvPr/>
          </p:nvPicPr>
          <p:blipFill>
            <a:blip r:embed="rId5">
              <a:alphaModFix/>
            </a:blip>
            <a:stretch>
              <a:fillRect/>
            </a:stretch>
          </p:blipFill>
          <p:spPr>
            <a:xfrm>
              <a:off x="4066365" y="1316485"/>
              <a:ext cx="654821" cy="736677"/>
            </a:xfrm>
            <a:prstGeom prst="rect">
              <a:avLst/>
            </a:prstGeom>
            <a:noFill/>
            <a:ln>
              <a:noFill/>
            </a:ln>
          </p:spPr>
        </p:pic>
        <p:pic>
          <p:nvPicPr>
            <p:cNvPr id="27" name="Google Shape;1140;p34">
              <a:extLst>
                <a:ext uri="{FF2B5EF4-FFF2-40B4-BE49-F238E27FC236}">
                  <a16:creationId xmlns:a16="http://schemas.microsoft.com/office/drawing/2014/main" id="{01CD4BD3-F3EB-866B-6098-463B66928104}"/>
                </a:ext>
              </a:extLst>
            </p:cNvPr>
            <p:cNvPicPr preferRelativeResize="0"/>
            <p:nvPr/>
          </p:nvPicPr>
          <p:blipFill>
            <a:blip r:embed="rId6">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pic>
        <p:nvPicPr>
          <p:cNvPr id="1628" name="Google Shape;1628;p44"/>
          <p:cNvPicPr preferRelativeResize="0"/>
          <p:nvPr/>
        </p:nvPicPr>
        <p:blipFill>
          <a:blip r:embed="rId3">
            <a:alphaModFix/>
          </a:blip>
          <a:stretch>
            <a:fillRect/>
          </a:stretch>
        </p:blipFill>
        <p:spPr>
          <a:xfrm>
            <a:off x="1380876" y="379500"/>
            <a:ext cx="6382291" cy="4574951"/>
          </a:xfrm>
          <a:prstGeom prst="rect">
            <a:avLst/>
          </a:prstGeom>
          <a:noFill/>
          <a:ln>
            <a:noFill/>
          </a:ln>
        </p:spPr>
      </p:pic>
      <p:sp>
        <p:nvSpPr>
          <p:cNvPr id="1629" name="Google Shape;1629;p44"/>
          <p:cNvSpPr/>
          <p:nvPr/>
        </p:nvSpPr>
        <p:spPr>
          <a:xfrm>
            <a:off x="282750" y="215600"/>
            <a:ext cx="2871900" cy="37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30" name="Google Shape;1630;p44"/>
          <p:cNvSpPr txBox="1">
            <a:spLocks noGrp="1"/>
          </p:cNvSpPr>
          <p:nvPr>
            <p:ph type="title" idx="4294967295"/>
          </p:nvPr>
        </p:nvSpPr>
        <p:spPr>
          <a:xfrm>
            <a:off x="4605325" y="535775"/>
            <a:ext cx="3735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lt2"/>
                </a:solidFill>
              </a:rPr>
              <a:t>Project Flowchart</a:t>
            </a:r>
            <a:endParaRPr sz="2700">
              <a:solidFill>
                <a:schemeClr val="lt2"/>
              </a:solidFill>
            </a:endParaRPr>
          </a:p>
        </p:txBody>
      </p:sp>
      <p:sp>
        <p:nvSpPr>
          <p:cNvPr id="1631" name="Google Shape;1631;p44"/>
          <p:cNvSpPr txBox="1">
            <a:spLocks noGrp="1"/>
          </p:cNvSpPr>
          <p:nvPr>
            <p:ph type="title" idx="4294967295"/>
          </p:nvPr>
        </p:nvSpPr>
        <p:spPr>
          <a:xfrm>
            <a:off x="508525" y="-14050"/>
            <a:ext cx="3735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lt2"/>
                </a:solidFill>
              </a:rPr>
              <a:t>Project Flowchart</a:t>
            </a:r>
            <a:endParaRPr sz="2100" dirty="0">
              <a:solidFill>
                <a:schemeClr val="lt2"/>
              </a:solidFill>
            </a:endParaRPr>
          </a:p>
        </p:txBody>
      </p:sp>
      <p:sp>
        <p:nvSpPr>
          <p:cNvPr id="1632" name="Google Shape;1632;p44"/>
          <p:cNvSpPr/>
          <p:nvPr/>
        </p:nvSpPr>
        <p:spPr>
          <a:xfrm>
            <a:off x="6124750" y="4509000"/>
            <a:ext cx="2871900" cy="374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33" name="Google Shape;1633;p44"/>
          <p:cNvSpPr txBox="1">
            <a:spLocks noGrp="1"/>
          </p:cNvSpPr>
          <p:nvPr>
            <p:ph type="title" idx="4294967295"/>
          </p:nvPr>
        </p:nvSpPr>
        <p:spPr>
          <a:xfrm>
            <a:off x="6186700" y="4279350"/>
            <a:ext cx="3735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rPr>
              <a:t>C-language program</a:t>
            </a:r>
            <a:endParaRPr sz="2100">
              <a:solidFill>
                <a:schemeClr val="lt2"/>
              </a:solidFill>
            </a:endParaRPr>
          </a:p>
        </p:txBody>
      </p:sp>
      <p:grpSp>
        <p:nvGrpSpPr>
          <p:cNvPr id="8" name="กลุ่ม 7">
            <a:extLst>
              <a:ext uri="{FF2B5EF4-FFF2-40B4-BE49-F238E27FC236}">
                <a16:creationId xmlns:a16="http://schemas.microsoft.com/office/drawing/2014/main" id="{214EF106-800E-8F94-546F-F6B4121E7796}"/>
              </a:ext>
            </a:extLst>
          </p:cNvPr>
          <p:cNvGrpSpPr/>
          <p:nvPr/>
        </p:nvGrpSpPr>
        <p:grpSpPr>
          <a:xfrm>
            <a:off x="282750" y="513615"/>
            <a:ext cx="1618444" cy="612070"/>
            <a:chOff x="2376725" y="1050187"/>
            <a:chExt cx="3356300" cy="1269300"/>
          </a:xfrm>
        </p:grpSpPr>
        <p:pic>
          <p:nvPicPr>
            <p:cNvPr id="9" name="Google Shape;1137;p34">
              <a:extLst>
                <a:ext uri="{FF2B5EF4-FFF2-40B4-BE49-F238E27FC236}">
                  <a16:creationId xmlns:a16="http://schemas.microsoft.com/office/drawing/2014/main" id="{AD608864-79C4-8C94-249B-FEA48FDC595A}"/>
                </a:ext>
              </a:extLst>
            </p:cNvPr>
            <p:cNvPicPr preferRelativeResize="0"/>
            <p:nvPr/>
          </p:nvPicPr>
          <p:blipFill>
            <a:blip r:embed="rId4">
              <a:alphaModFix/>
            </a:blip>
            <a:stretch>
              <a:fillRect/>
            </a:stretch>
          </p:blipFill>
          <p:spPr>
            <a:xfrm>
              <a:off x="2376725" y="1312767"/>
              <a:ext cx="1783594" cy="826088"/>
            </a:xfrm>
            <a:prstGeom prst="rect">
              <a:avLst/>
            </a:prstGeom>
            <a:noFill/>
            <a:ln>
              <a:noFill/>
            </a:ln>
          </p:spPr>
        </p:pic>
        <p:pic>
          <p:nvPicPr>
            <p:cNvPr id="10" name="Google Shape;1138;p34">
              <a:extLst>
                <a:ext uri="{FF2B5EF4-FFF2-40B4-BE49-F238E27FC236}">
                  <a16:creationId xmlns:a16="http://schemas.microsoft.com/office/drawing/2014/main" id="{32D44033-DFD7-D4D9-2ADA-461E21A3008F}"/>
                </a:ext>
              </a:extLst>
            </p:cNvPr>
            <p:cNvPicPr preferRelativeResize="0"/>
            <p:nvPr/>
          </p:nvPicPr>
          <p:blipFill>
            <a:blip r:embed="rId5">
              <a:alphaModFix/>
            </a:blip>
            <a:stretch>
              <a:fillRect/>
            </a:stretch>
          </p:blipFill>
          <p:spPr>
            <a:xfrm>
              <a:off x="4066365" y="1316485"/>
              <a:ext cx="654821" cy="736677"/>
            </a:xfrm>
            <a:prstGeom prst="rect">
              <a:avLst/>
            </a:prstGeom>
            <a:noFill/>
            <a:ln>
              <a:noFill/>
            </a:ln>
          </p:spPr>
        </p:pic>
        <p:pic>
          <p:nvPicPr>
            <p:cNvPr id="11" name="Google Shape;1140;p34">
              <a:extLst>
                <a:ext uri="{FF2B5EF4-FFF2-40B4-BE49-F238E27FC236}">
                  <a16:creationId xmlns:a16="http://schemas.microsoft.com/office/drawing/2014/main" id="{391792DF-80EC-5B6A-0BD6-906AB27B8507}"/>
                </a:ext>
              </a:extLst>
            </p:cNvPr>
            <p:cNvPicPr preferRelativeResize="0"/>
            <p:nvPr/>
          </p:nvPicPr>
          <p:blipFill>
            <a:blip r:embed="rId6">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45"/>
          <p:cNvPicPr preferRelativeResize="0"/>
          <p:nvPr/>
        </p:nvPicPr>
        <p:blipFill>
          <a:blip r:embed="rId3">
            <a:alphaModFix/>
          </a:blip>
          <a:stretch>
            <a:fillRect/>
          </a:stretch>
        </p:blipFill>
        <p:spPr>
          <a:xfrm>
            <a:off x="152400" y="152400"/>
            <a:ext cx="2523913" cy="4838702"/>
          </a:xfrm>
          <a:prstGeom prst="rect">
            <a:avLst/>
          </a:prstGeom>
          <a:noFill/>
          <a:ln>
            <a:noFill/>
          </a:ln>
        </p:spPr>
      </p:pic>
      <p:pic>
        <p:nvPicPr>
          <p:cNvPr id="1639" name="Google Shape;1639;p45"/>
          <p:cNvPicPr preferRelativeResize="0"/>
          <p:nvPr/>
        </p:nvPicPr>
        <p:blipFill>
          <a:blip r:embed="rId4">
            <a:alphaModFix/>
          </a:blip>
          <a:stretch>
            <a:fillRect/>
          </a:stretch>
        </p:blipFill>
        <p:spPr>
          <a:xfrm>
            <a:off x="2794763" y="518125"/>
            <a:ext cx="6162889" cy="4412800"/>
          </a:xfrm>
          <a:prstGeom prst="rect">
            <a:avLst/>
          </a:prstGeom>
          <a:noFill/>
          <a:ln>
            <a:noFill/>
          </a:ln>
        </p:spPr>
      </p:pic>
      <p:sp>
        <p:nvSpPr>
          <p:cNvPr id="1640" name="Google Shape;1640;p45"/>
          <p:cNvSpPr/>
          <p:nvPr/>
        </p:nvSpPr>
        <p:spPr>
          <a:xfrm>
            <a:off x="3440150" y="606050"/>
            <a:ext cx="2871900" cy="37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41" name="Google Shape;1641;p45"/>
          <p:cNvSpPr txBox="1">
            <a:spLocks noGrp="1"/>
          </p:cNvSpPr>
          <p:nvPr>
            <p:ph type="title" idx="4294967295"/>
          </p:nvPr>
        </p:nvSpPr>
        <p:spPr>
          <a:xfrm>
            <a:off x="3665925" y="376400"/>
            <a:ext cx="3735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rPr>
              <a:t>Func. tatami_num</a:t>
            </a:r>
            <a:endParaRPr sz="2100">
              <a:solidFill>
                <a:schemeClr val="lt2"/>
              </a:solidFill>
            </a:endParaRPr>
          </a:p>
        </p:txBody>
      </p:sp>
      <p:grpSp>
        <p:nvGrpSpPr>
          <p:cNvPr id="6" name="กลุ่ม 5">
            <a:extLst>
              <a:ext uri="{FF2B5EF4-FFF2-40B4-BE49-F238E27FC236}">
                <a16:creationId xmlns:a16="http://schemas.microsoft.com/office/drawing/2014/main" id="{F649A4C8-D7B2-C9C5-B988-449295F747DD}"/>
              </a:ext>
            </a:extLst>
          </p:cNvPr>
          <p:cNvGrpSpPr/>
          <p:nvPr/>
        </p:nvGrpSpPr>
        <p:grpSpPr>
          <a:xfrm>
            <a:off x="7401525" y="4531430"/>
            <a:ext cx="1618444" cy="612070"/>
            <a:chOff x="2376725" y="1050187"/>
            <a:chExt cx="3356300" cy="1269300"/>
          </a:xfrm>
        </p:grpSpPr>
        <p:pic>
          <p:nvPicPr>
            <p:cNvPr id="7" name="Google Shape;1137;p34">
              <a:extLst>
                <a:ext uri="{FF2B5EF4-FFF2-40B4-BE49-F238E27FC236}">
                  <a16:creationId xmlns:a16="http://schemas.microsoft.com/office/drawing/2014/main" id="{1CAC6EE5-2E23-1FD5-D4D9-8EDB985A7DF3}"/>
                </a:ext>
              </a:extLst>
            </p:cNvPr>
            <p:cNvPicPr preferRelativeResize="0"/>
            <p:nvPr/>
          </p:nvPicPr>
          <p:blipFill>
            <a:blip r:embed="rId5">
              <a:alphaModFix/>
            </a:blip>
            <a:stretch>
              <a:fillRect/>
            </a:stretch>
          </p:blipFill>
          <p:spPr>
            <a:xfrm>
              <a:off x="2376725" y="1312767"/>
              <a:ext cx="1783594" cy="826088"/>
            </a:xfrm>
            <a:prstGeom prst="rect">
              <a:avLst/>
            </a:prstGeom>
            <a:noFill/>
            <a:ln>
              <a:noFill/>
            </a:ln>
          </p:spPr>
        </p:pic>
        <p:pic>
          <p:nvPicPr>
            <p:cNvPr id="8" name="Google Shape;1138;p34">
              <a:extLst>
                <a:ext uri="{FF2B5EF4-FFF2-40B4-BE49-F238E27FC236}">
                  <a16:creationId xmlns:a16="http://schemas.microsoft.com/office/drawing/2014/main" id="{486B23BC-1174-1881-ED50-0ED599CEC4B8}"/>
                </a:ext>
              </a:extLst>
            </p:cNvPr>
            <p:cNvPicPr preferRelativeResize="0"/>
            <p:nvPr/>
          </p:nvPicPr>
          <p:blipFill>
            <a:blip r:embed="rId6">
              <a:alphaModFix/>
            </a:blip>
            <a:stretch>
              <a:fillRect/>
            </a:stretch>
          </p:blipFill>
          <p:spPr>
            <a:xfrm>
              <a:off x="4066365" y="1316485"/>
              <a:ext cx="654821" cy="736677"/>
            </a:xfrm>
            <a:prstGeom prst="rect">
              <a:avLst/>
            </a:prstGeom>
            <a:noFill/>
            <a:ln>
              <a:noFill/>
            </a:ln>
          </p:spPr>
        </p:pic>
        <p:pic>
          <p:nvPicPr>
            <p:cNvPr id="9" name="Google Shape;1140;p34">
              <a:extLst>
                <a:ext uri="{FF2B5EF4-FFF2-40B4-BE49-F238E27FC236}">
                  <a16:creationId xmlns:a16="http://schemas.microsoft.com/office/drawing/2014/main" id="{FEF6F038-F130-23DE-E2B3-991F87170759}"/>
                </a:ext>
              </a:extLst>
            </p:cNvPr>
            <p:cNvPicPr preferRelativeResize="0"/>
            <p:nvPr/>
          </p:nvPicPr>
          <p:blipFill>
            <a:blip r:embed="rId7">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pic>
        <p:nvPicPr>
          <p:cNvPr id="1646" name="Google Shape;1646;p46"/>
          <p:cNvPicPr preferRelativeResize="0"/>
          <p:nvPr/>
        </p:nvPicPr>
        <p:blipFill>
          <a:blip r:embed="rId3">
            <a:alphaModFix/>
          </a:blip>
          <a:stretch>
            <a:fillRect/>
          </a:stretch>
        </p:blipFill>
        <p:spPr>
          <a:xfrm>
            <a:off x="152400" y="152400"/>
            <a:ext cx="2523913" cy="4838702"/>
          </a:xfrm>
          <a:prstGeom prst="rect">
            <a:avLst/>
          </a:prstGeom>
          <a:noFill/>
          <a:ln>
            <a:noFill/>
          </a:ln>
        </p:spPr>
      </p:pic>
      <p:pic>
        <p:nvPicPr>
          <p:cNvPr id="1647" name="Google Shape;1647;p46"/>
          <p:cNvPicPr preferRelativeResize="0"/>
          <p:nvPr/>
        </p:nvPicPr>
        <p:blipFill rotWithShape="1">
          <a:blip r:embed="rId4">
            <a:alphaModFix/>
          </a:blip>
          <a:srcRect l="9739" t="22482" b="23000"/>
          <a:stretch/>
        </p:blipFill>
        <p:spPr>
          <a:xfrm>
            <a:off x="3496925" y="879875"/>
            <a:ext cx="4549350" cy="1145374"/>
          </a:xfrm>
          <a:prstGeom prst="rect">
            <a:avLst/>
          </a:prstGeom>
          <a:noFill/>
          <a:ln>
            <a:noFill/>
          </a:ln>
        </p:spPr>
      </p:pic>
      <p:pic>
        <p:nvPicPr>
          <p:cNvPr id="1648" name="Google Shape;1648;p46"/>
          <p:cNvPicPr preferRelativeResize="0"/>
          <p:nvPr/>
        </p:nvPicPr>
        <p:blipFill rotWithShape="1">
          <a:blip r:embed="rId5">
            <a:alphaModFix/>
          </a:blip>
          <a:srcRect l="9836" t="13147" b="13441"/>
          <a:stretch/>
        </p:blipFill>
        <p:spPr>
          <a:xfrm>
            <a:off x="3790913" y="2729618"/>
            <a:ext cx="3961374" cy="2189907"/>
          </a:xfrm>
          <a:prstGeom prst="rect">
            <a:avLst/>
          </a:prstGeom>
          <a:noFill/>
          <a:ln>
            <a:noFill/>
          </a:ln>
        </p:spPr>
      </p:pic>
      <p:sp>
        <p:nvSpPr>
          <p:cNvPr id="1649" name="Google Shape;1649;p46"/>
          <p:cNvSpPr/>
          <p:nvPr/>
        </p:nvSpPr>
        <p:spPr>
          <a:xfrm>
            <a:off x="4041663" y="382050"/>
            <a:ext cx="2871900" cy="37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50" name="Google Shape;1650;p46"/>
          <p:cNvSpPr txBox="1">
            <a:spLocks noGrp="1"/>
          </p:cNvSpPr>
          <p:nvPr>
            <p:ph type="title" idx="4294967295"/>
          </p:nvPr>
        </p:nvSpPr>
        <p:spPr>
          <a:xfrm>
            <a:off x="4385313" y="152400"/>
            <a:ext cx="2184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rPr>
              <a:t>Func. rest_area</a:t>
            </a:r>
            <a:endParaRPr sz="2100">
              <a:solidFill>
                <a:schemeClr val="lt2"/>
              </a:solidFill>
            </a:endParaRPr>
          </a:p>
        </p:txBody>
      </p:sp>
      <p:sp>
        <p:nvSpPr>
          <p:cNvPr id="1651" name="Google Shape;1651;p46"/>
          <p:cNvSpPr/>
          <p:nvPr/>
        </p:nvSpPr>
        <p:spPr>
          <a:xfrm>
            <a:off x="4507488" y="2254900"/>
            <a:ext cx="2317200" cy="374400"/>
          </a:xfrm>
          <a:prstGeom prst="roundRect">
            <a:avLst>
              <a:gd name="adj" fmla="val 50000"/>
            </a:avLst>
          </a:pr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52" name="Google Shape;1652;p46"/>
          <p:cNvSpPr txBox="1">
            <a:spLocks noGrp="1"/>
          </p:cNvSpPr>
          <p:nvPr>
            <p:ph type="title" idx="4294967295"/>
          </p:nvPr>
        </p:nvSpPr>
        <p:spPr>
          <a:xfrm>
            <a:off x="4851138" y="2025250"/>
            <a:ext cx="21846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err="1">
                <a:solidFill>
                  <a:schemeClr val="lt2"/>
                </a:solidFill>
              </a:rPr>
              <a:t>Func</a:t>
            </a:r>
            <a:r>
              <a:rPr lang="en" sz="2100" dirty="0">
                <a:solidFill>
                  <a:schemeClr val="lt2"/>
                </a:solidFill>
              </a:rPr>
              <a:t>. main</a:t>
            </a:r>
            <a:endParaRPr sz="2100" dirty="0">
              <a:solidFill>
                <a:schemeClr val="lt2"/>
              </a:solidFill>
            </a:endParaRPr>
          </a:p>
        </p:txBody>
      </p:sp>
      <p:grpSp>
        <p:nvGrpSpPr>
          <p:cNvPr id="9" name="กลุ่ม 8">
            <a:extLst>
              <a:ext uri="{FF2B5EF4-FFF2-40B4-BE49-F238E27FC236}">
                <a16:creationId xmlns:a16="http://schemas.microsoft.com/office/drawing/2014/main" id="{1AD87163-8B98-F2BD-A29C-66AB3D41CA9A}"/>
              </a:ext>
            </a:extLst>
          </p:cNvPr>
          <p:cNvGrpSpPr/>
          <p:nvPr/>
        </p:nvGrpSpPr>
        <p:grpSpPr>
          <a:xfrm>
            <a:off x="7401525" y="4531430"/>
            <a:ext cx="1618444" cy="612070"/>
            <a:chOff x="2376725" y="1050187"/>
            <a:chExt cx="3356300" cy="1269300"/>
          </a:xfrm>
        </p:grpSpPr>
        <p:pic>
          <p:nvPicPr>
            <p:cNvPr id="10" name="Google Shape;1137;p34">
              <a:extLst>
                <a:ext uri="{FF2B5EF4-FFF2-40B4-BE49-F238E27FC236}">
                  <a16:creationId xmlns:a16="http://schemas.microsoft.com/office/drawing/2014/main" id="{49E0D255-D56F-D1F6-31E3-EEEAF371F109}"/>
                </a:ext>
              </a:extLst>
            </p:cNvPr>
            <p:cNvPicPr preferRelativeResize="0"/>
            <p:nvPr/>
          </p:nvPicPr>
          <p:blipFill>
            <a:blip r:embed="rId6">
              <a:alphaModFix/>
            </a:blip>
            <a:stretch>
              <a:fillRect/>
            </a:stretch>
          </p:blipFill>
          <p:spPr>
            <a:xfrm>
              <a:off x="2376725" y="1312767"/>
              <a:ext cx="1783594" cy="826088"/>
            </a:xfrm>
            <a:prstGeom prst="rect">
              <a:avLst/>
            </a:prstGeom>
            <a:noFill/>
            <a:ln>
              <a:noFill/>
            </a:ln>
          </p:spPr>
        </p:pic>
        <p:pic>
          <p:nvPicPr>
            <p:cNvPr id="11" name="Google Shape;1138;p34">
              <a:extLst>
                <a:ext uri="{FF2B5EF4-FFF2-40B4-BE49-F238E27FC236}">
                  <a16:creationId xmlns:a16="http://schemas.microsoft.com/office/drawing/2014/main" id="{16706121-ECAC-269B-FD09-ADE0729664D4}"/>
                </a:ext>
              </a:extLst>
            </p:cNvPr>
            <p:cNvPicPr preferRelativeResize="0"/>
            <p:nvPr/>
          </p:nvPicPr>
          <p:blipFill>
            <a:blip r:embed="rId7">
              <a:alphaModFix/>
            </a:blip>
            <a:stretch>
              <a:fillRect/>
            </a:stretch>
          </p:blipFill>
          <p:spPr>
            <a:xfrm>
              <a:off x="4066365" y="1316485"/>
              <a:ext cx="654821" cy="736677"/>
            </a:xfrm>
            <a:prstGeom prst="rect">
              <a:avLst/>
            </a:prstGeom>
            <a:noFill/>
            <a:ln>
              <a:noFill/>
            </a:ln>
          </p:spPr>
        </p:pic>
        <p:pic>
          <p:nvPicPr>
            <p:cNvPr id="12" name="Google Shape;1140;p34">
              <a:extLst>
                <a:ext uri="{FF2B5EF4-FFF2-40B4-BE49-F238E27FC236}">
                  <a16:creationId xmlns:a16="http://schemas.microsoft.com/office/drawing/2014/main" id="{26364F7E-55E3-2726-79D4-869BDE19B366}"/>
                </a:ext>
              </a:extLst>
            </p:cNvPr>
            <p:cNvPicPr preferRelativeResize="0"/>
            <p:nvPr/>
          </p:nvPicPr>
          <p:blipFill>
            <a:blip r:embed="rId8">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47"/>
          <p:cNvPicPr preferRelativeResize="0"/>
          <p:nvPr/>
        </p:nvPicPr>
        <p:blipFill>
          <a:blip r:embed="rId3">
            <a:alphaModFix/>
          </a:blip>
          <a:stretch>
            <a:fillRect/>
          </a:stretch>
        </p:blipFill>
        <p:spPr>
          <a:xfrm>
            <a:off x="152400" y="152400"/>
            <a:ext cx="2523913" cy="4838702"/>
          </a:xfrm>
          <a:prstGeom prst="rect">
            <a:avLst/>
          </a:prstGeom>
          <a:noFill/>
          <a:ln>
            <a:noFill/>
          </a:ln>
        </p:spPr>
      </p:pic>
      <p:pic>
        <p:nvPicPr>
          <p:cNvPr id="1658" name="Google Shape;1658;p47"/>
          <p:cNvPicPr preferRelativeResize="0"/>
          <p:nvPr/>
        </p:nvPicPr>
        <p:blipFill>
          <a:blip r:embed="rId4">
            <a:alphaModFix/>
          </a:blip>
          <a:stretch>
            <a:fillRect/>
          </a:stretch>
        </p:blipFill>
        <p:spPr>
          <a:xfrm>
            <a:off x="2744213" y="628600"/>
            <a:ext cx="6162887" cy="4362493"/>
          </a:xfrm>
          <a:prstGeom prst="rect">
            <a:avLst/>
          </a:prstGeom>
          <a:noFill/>
          <a:ln>
            <a:noFill/>
          </a:ln>
        </p:spPr>
      </p:pic>
      <p:sp>
        <p:nvSpPr>
          <p:cNvPr id="1659" name="Google Shape;1659;p47"/>
          <p:cNvSpPr/>
          <p:nvPr/>
        </p:nvSpPr>
        <p:spPr>
          <a:xfrm>
            <a:off x="4198776" y="519200"/>
            <a:ext cx="3171662" cy="37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1660" name="Google Shape;1660;p47"/>
          <p:cNvSpPr txBox="1">
            <a:spLocks noGrp="1"/>
          </p:cNvSpPr>
          <p:nvPr>
            <p:ph type="title" idx="4294967295"/>
          </p:nvPr>
        </p:nvSpPr>
        <p:spPr>
          <a:xfrm>
            <a:off x="4352888" y="289550"/>
            <a:ext cx="3289200" cy="83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err="1">
                <a:solidFill>
                  <a:schemeClr val="lt2"/>
                </a:solidFill>
              </a:rPr>
              <a:t>Func</a:t>
            </a:r>
            <a:r>
              <a:rPr lang="en" sz="2100" dirty="0">
                <a:solidFill>
                  <a:schemeClr val="lt2"/>
                </a:solidFill>
              </a:rPr>
              <a:t>. 2byN and 3byN</a:t>
            </a:r>
            <a:endParaRPr sz="2100" dirty="0">
              <a:solidFill>
                <a:schemeClr val="lt2"/>
              </a:solidFill>
            </a:endParaRPr>
          </a:p>
        </p:txBody>
      </p:sp>
      <p:grpSp>
        <p:nvGrpSpPr>
          <p:cNvPr id="6" name="กลุ่ม 5">
            <a:extLst>
              <a:ext uri="{FF2B5EF4-FFF2-40B4-BE49-F238E27FC236}">
                <a16:creationId xmlns:a16="http://schemas.microsoft.com/office/drawing/2014/main" id="{E7F27212-ADD1-2201-5BFE-265BE5DC7C42}"/>
              </a:ext>
            </a:extLst>
          </p:cNvPr>
          <p:cNvGrpSpPr/>
          <p:nvPr/>
        </p:nvGrpSpPr>
        <p:grpSpPr>
          <a:xfrm>
            <a:off x="7401525" y="4531430"/>
            <a:ext cx="1618444" cy="612070"/>
            <a:chOff x="2376725" y="1050187"/>
            <a:chExt cx="3356300" cy="1269300"/>
          </a:xfrm>
        </p:grpSpPr>
        <p:pic>
          <p:nvPicPr>
            <p:cNvPr id="7" name="Google Shape;1137;p34">
              <a:extLst>
                <a:ext uri="{FF2B5EF4-FFF2-40B4-BE49-F238E27FC236}">
                  <a16:creationId xmlns:a16="http://schemas.microsoft.com/office/drawing/2014/main" id="{925A4AF7-4CE3-1CBB-7AFC-9B0E2344CB4E}"/>
                </a:ext>
              </a:extLst>
            </p:cNvPr>
            <p:cNvPicPr preferRelativeResize="0"/>
            <p:nvPr/>
          </p:nvPicPr>
          <p:blipFill>
            <a:blip r:embed="rId5">
              <a:alphaModFix/>
            </a:blip>
            <a:stretch>
              <a:fillRect/>
            </a:stretch>
          </p:blipFill>
          <p:spPr>
            <a:xfrm>
              <a:off x="2376725" y="1312767"/>
              <a:ext cx="1783594" cy="826088"/>
            </a:xfrm>
            <a:prstGeom prst="rect">
              <a:avLst/>
            </a:prstGeom>
            <a:noFill/>
            <a:ln>
              <a:noFill/>
            </a:ln>
          </p:spPr>
        </p:pic>
        <p:pic>
          <p:nvPicPr>
            <p:cNvPr id="8" name="Google Shape;1138;p34">
              <a:extLst>
                <a:ext uri="{FF2B5EF4-FFF2-40B4-BE49-F238E27FC236}">
                  <a16:creationId xmlns:a16="http://schemas.microsoft.com/office/drawing/2014/main" id="{0B89E416-E245-81E9-0C78-36EF9A4038B5}"/>
                </a:ext>
              </a:extLst>
            </p:cNvPr>
            <p:cNvPicPr preferRelativeResize="0"/>
            <p:nvPr/>
          </p:nvPicPr>
          <p:blipFill>
            <a:blip r:embed="rId6">
              <a:alphaModFix/>
            </a:blip>
            <a:stretch>
              <a:fillRect/>
            </a:stretch>
          </p:blipFill>
          <p:spPr>
            <a:xfrm>
              <a:off x="4066365" y="1316485"/>
              <a:ext cx="654821" cy="736677"/>
            </a:xfrm>
            <a:prstGeom prst="rect">
              <a:avLst/>
            </a:prstGeom>
            <a:noFill/>
            <a:ln>
              <a:noFill/>
            </a:ln>
          </p:spPr>
        </p:pic>
        <p:pic>
          <p:nvPicPr>
            <p:cNvPr id="9" name="Google Shape;1140;p34">
              <a:extLst>
                <a:ext uri="{FF2B5EF4-FFF2-40B4-BE49-F238E27FC236}">
                  <a16:creationId xmlns:a16="http://schemas.microsoft.com/office/drawing/2014/main" id="{60274A3F-069E-25A5-6871-41974C6511D4}"/>
                </a:ext>
              </a:extLst>
            </p:cNvPr>
            <p:cNvPicPr preferRelativeResize="0"/>
            <p:nvPr/>
          </p:nvPicPr>
          <p:blipFill>
            <a:blip r:embed="rId7">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65" name="Google Shape;1665;p48"/>
          <p:cNvGrpSpPr/>
          <p:nvPr/>
        </p:nvGrpSpPr>
        <p:grpSpPr>
          <a:xfrm>
            <a:off x="1204448" y="1398736"/>
            <a:ext cx="2628058" cy="2998583"/>
            <a:chOff x="5076219" y="600200"/>
            <a:chExt cx="3337217" cy="3807724"/>
          </a:xfrm>
        </p:grpSpPr>
        <p:grpSp>
          <p:nvGrpSpPr>
            <p:cNvPr id="1666" name="Google Shape;1666;p48"/>
            <p:cNvGrpSpPr/>
            <p:nvPr/>
          </p:nvGrpSpPr>
          <p:grpSpPr>
            <a:xfrm rot="-615709" flipH="1">
              <a:off x="5208565" y="2456902"/>
              <a:ext cx="1338507" cy="1606115"/>
              <a:chOff x="7241678" y="3995311"/>
              <a:chExt cx="952278" cy="1142587"/>
            </a:xfrm>
          </p:grpSpPr>
          <p:sp>
            <p:nvSpPr>
              <p:cNvPr id="1667" name="Google Shape;1667;p48"/>
              <p:cNvSpPr/>
              <p:nvPr/>
            </p:nvSpPr>
            <p:spPr>
              <a:xfrm>
                <a:off x="7241678" y="4183425"/>
                <a:ext cx="152638" cy="119477"/>
              </a:xfrm>
              <a:custGeom>
                <a:avLst/>
                <a:gdLst/>
                <a:ahLst/>
                <a:cxnLst/>
                <a:rect l="l" t="t" r="r" b="b"/>
                <a:pathLst>
                  <a:path w="1252" h="980" extrusionOk="0">
                    <a:moveTo>
                      <a:pt x="385" y="0"/>
                    </a:moveTo>
                    <a:cubicBezTo>
                      <a:pt x="371" y="0"/>
                      <a:pt x="357" y="1"/>
                      <a:pt x="344" y="3"/>
                    </a:cubicBezTo>
                    <a:cubicBezTo>
                      <a:pt x="138" y="33"/>
                      <a:pt x="1" y="247"/>
                      <a:pt x="62" y="453"/>
                    </a:cubicBezTo>
                    <a:cubicBezTo>
                      <a:pt x="108" y="659"/>
                      <a:pt x="321" y="811"/>
                      <a:pt x="504" y="895"/>
                    </a:cubicBezTo>
                    <a:cubicBezTo>
                      <a:pt x="694" y="974"/>
                      <a:pt x="1107" y="979"/>
                      <a:pt x="1222" y="979"/>
                    </a:cubicBezTo>
                    <a:cubicBezTo>
                      <a:pt x="1241" y="979"/>
                      <a:pt x="1252" y="979"/>
                      <a:pt x="1252" y="979"/>
                    </a:cubicBezTo>
                    <a:cubicBezTo>
                      <a:pt x="1252" y="979"/>
                      <a:pt x="1137" y="628"/>
                      <a:pt x="1130" y="605"/>
                    </a:cubicBezTo>
                    <a:cubicBezTo>
                      <a:pt x="1020" y="372"/>
                      <a:pt x="675"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8"/>
              <p:cNvSpPr/>
              <p:nvPr/>
            </p:nvSpPr>
            <p:spPr>
              <a:xfrm>
                <a:off x="7249115" y="3995311"/>
                <a:ext cx="944841" cy="1142587"/>
              </a:xfrm>
              <a:custGeom>
                <a:avLst/>
                <a:gdLst/>
                <a:ahLst/>
                <a:cxnLst/>
                <a:rect l="l" t="t" r="r" b="b"/>
                <a:pathLst>
                  <a:path w="7750" h="9372" extrusionOk="0">
                    <a:moveTo>
                      <a:pt x="1643" y="0"/>
                    </a:moveTo>
                    <a:cubicBezTo>
                      <a:pt x="1591" y="0"/>
                      <a:pt x="1538" y="12"/>
                      <a:pt x="1488" y="36"/>
                    </a:cubicBezTo>
                    <a:cubicBezTo>
                      <a:pt x="1221" y="173"/>
                      <a:pt x="1152" y="715"/>
                      <a:pt x="1191" y="982"/>
                    </a:cubicBezTo>
                    <a:cubicBezTo>
                      <a:pt x="1191" y="1004"/>
                      <a:pt x="1297" y="1355"/>
                      <a:pt x="1305" y="1355"/>
                    </a:cubicBezTo>
                    <a:cubicBezTo>
                      <a:pt x="1290" y="1439"/>
                      <a:pt x="1282" y="1531"/>
                      <a:pt x="1267" y="1630"/>
                    </a:cubicBezTo>
                    <a:cubicBezTo>
                      <a:pt x="1252" y="1821"/>
                      <a:pt x="1229" y="2026"/>
                      <a:pt x="1229" y="2255"/>
                    </a:cubicBezTo>
                    <a:cubicBezTo>
                      <a:pt x="1221" y="2507"/>
                      <a:pt x="1221" y="2751"/>
                      <a:pt x="1244" y="2995"/>
                    </a:cubicBezTo>
                    <a:cubicBezTo>
                      <a:pt x="1267" y="3270"/>
                      <a:pt x="1313" y="3544"/>
                      <a:pt x="1381" y="3811"/>
                    </a:cubicBezTo>
                    <a:lnTo>
                      <a:pt x="1381" y="3826"/>
                    </a:lnTo>
                    <a:cubicBezTo>
                      <a:pt x="1336" y="3750"/>
                      <a:pt x="1191" y="3544"/>
                      <a:pt x="1183" y="3529"/>
                    </a:cubicBezTo>
                    <a:cubicBezTo>
                      <a:pt x="1035" y="3355"/>
                      <a:pt x="681" y="3122"/>
                      <a:pt x="409" y="3122"/>
                    </a:cubicBezTo>
                    <a:cubicBezTo>
                      <a:pt x="358" y="3122"/>
                      <a:pt x="311" y="3130"/>
                      <a:pt x="268" y="3148"/>
                    </a:cubicBezTo>
                    <a:cubicBezTo>
                      <a:pt x="77" y="3239"/>
                      <a:pt x="1" y="3476"/>
                      <a:pt x="108" y="3659"/>
                    </a:cubicBezTo>
                    <a:cubicBezTo>
                      <a:pt x="184" y="3849"/>
                      <a:pt x="428" y="3941"/>
                      <a:pt x="626" y="3971"/>
                    </a:cubicBezTo>
                    <a:cubicBezTo>
                      <a:pt x="649" y="3974"/>
                      <a:pt x="674" y="3976"/>
                      <a:pt x="701" y="3976"/>
                    </a:cubicBezTo>
                    <a:cubicBezTo>
                      <a:pt x="945" y="3976"/>
                      <a:pt x="1332" y="3864"/>
                      <a:pt x="1366" y="3857"/>
                    </a:cubicBezTo>
                    <a:cubicBezTo>
                      <a:pt x="1442" y="4124"/>
                      <a:pt x="1534" y="4391"/>
                      <a:pt x="1648" y="4650"/>
                    </a:cubicBezTo>
                    <a:cubicBezTo>
                      <a:pt x="1709" y="4803"/>
                      <a:pt x="1778" y="4948"/>
                      <a:pt x="1854" y="5100"/>
                    </a:cubicBezTo>
                    <a:cubicBezTo>
                      <a:pt x="1816" y="5039"/>
                      <a:pt x="1778" y="4978"/>
                      <a:pt x="1770" y="4970"/>
                    </a:cubicBezTo>
                    <a:cubicBezTo>
                      <a:pt x="1621" y="4802"/>
                      <a:pt x="1261" y="4566"/>
                      <a:pt x="988" y="4566"/>
                    </a:cubicBezTo>
                    <a:cubicBezTo>
                      <a:pt x="941" y="4566"/>
                      <a:pt x="896" y="4573"/>
                      <a:pt x="855" y="4589"/>
                    </a:cubicBezTo>
                    <a:cubicBezTo>
                      <a:pt x="657" y="4681"/>
                      <a:pt x="588" y="4917"/>
                      <a:pt x="695" y="5100"/>
                    </a:cubicBezTo>
                    <a:cubicBezTo>
                      <a:pt x="794" y="5291"/>
                      <a:pt x="1046" y="5382"/>
                      <a:pt x="1244" y="5405"/>
                    </a:cubicBezTo>
                    <a:cubicBezTo>
                      <a:pt x="1268" y="5409"/>
                      <a:pt x="1296" y="5411"/>
                      <a:pt x="1326" y="5411"/>
                    </a:cubicBezTo>
                    <a:cubicBezTo>
                      <a:pt x="1539" y="5411"/>
                      <a:pt x="1867" y="5325"/>
                      <a:pt x="1961" y="5298"/>
                    </a:cubicBezTo>
                    <a:lnTo>
                      <a:pt x="2045" y="5474"/>
                    </a:lnTo>
                    <a:cubicBezTo>
                      <a:pt x="2182" y="5741"/>
                      <a:pt x="2319" y="6015"/>
                      <a:pt x="2441" y="6282"/>
                    </a:cubicBezTo>
                    <a:cubicBezTo>
                      <a:pt x="2487" y="6382"/>
                      <a:pt x="2533" y="6473"/>
                      <a:pt x="2571" y="6572"/>
                    </a:cubicBezTo>
                    <a:cubicBezTo>
                      <a:pt x="2533" y="6519"/>
                      <a:pt x="2502" y="6465"/>
                      <a:pt x="2495" y="6465"/>
                    </a:cubicBezTo>
                    <a:cubicBezTo>
                      <a:pt x="2347" y="6292"/>
                      <a:pt x="1992" y="6058"/>
                      <a:pt x="1720" y="6058"/>
                    </a:cubicBezTo>
                    <a:cubicBezTo>
                      <a:pt x="1670" y="6058"/>
                      <a:pt x="1622" y="6066"/>
                      <a:pt x="1580" y="6084"/>
                    </a:cubicBezTo>
                    <a:cubicBezTo>
                      <a:pt x="1381" y="6176"/>
                      <a:pt x="1313" y="6412"/>
                      <a:pt x="1419" y="6595"/>
                    </a:cubicBezTo>
                    <a:cubicBezTo>
                      <a:pt x="1526" y="6786"/>
                      <a:pt x="1770" y="6870"/>
                      <a:pt x="1969" y="6900"/>
                    </a:cubicBezTo>
                    <a:cubicBezTo>
                      <a:pt x="1994" y="6904"/>
                      <a:pt x="2023" y="6906"/>
                      <a:pt x="2054" y="6906"/>
                    </a:cubicBezTo>
                    <a:cubicBezTo>
                      <a:pt x="2260" y="6906"/>
                      <a:pt x="2557" y="6828"/>
                      <a:pt x="2663" y="6801"/>
                    </a:cubicBezTo>
                    <a:cubicBezTo>
                      <a:pt x="2701" y="6893"/>
                      <a:pt x="2739" y="6999"/>
                      <a:pt x="2777" y="7091"/>
                    </a:cubicBezTo>
                    <a:cubicBezTo>
                      <a:pt x="2800" y="7159"/>
                      <a:pt x="2823" y="7220"/>
                      <a:pt x="2838" y="7297"/>
                    </a:cubicBezTo>
                    <a:cubicBezTo>
                      <a:pt x="2853" y="7365"/>
                      <a:pt x="2876" y="7426"/>
                      <a:pt x="2899" y="7495"/>
                    </a:cubicBezTo>
                    <a:cubicBezTo>
                      <a:pt x="2930" y="7625"/>
                      <a:pt x="2960" y="7754"/>
                      <a:pt x="2991" y="7884"/>
                    </a:cubicBezTo>
                    <a:cubicBezTo>
                      <a:pt x="3013" y="7968"/>
                      <a:pt x="3029" y="8052"/>
                      <a:pt x="3044" y="8143"/>
                    </a:cubicBezTo>
                    <a:cubicBezTo>
                      <a:pt x="2998" y="8044"/>
                      <a:pt x="2914" y="7854"/>
                      <a:pt x="2907" y="7846"/>
                    </a:cubicBezTo>
                    <a:cubicBezTo>
                      <a:pt x="2775" y="7638"/>
                      <a:pt x="2425" y="7324"/>
                      <a:pt x="2138" y="7324"/>
                    </a:cubicBezTo>
                    <a:cubicBezTo>
                      <a:pt x="2109" y="7324"/>
                      <a:pt x="2080" y="7328"/>
                      <a:pt x="2052" y="7335"/>
                    </a:cubicBezTo>
                    <a:cubicBezTo>
                      <a:pt x="1854" y="7388"/>
                      <a:pt x="1740" y="7609"/>
                      <a:pt x="1824" y="7808"/>
                    </a:cubicBezTo>
                    <a:cubicBezTo>
                      <a:pt x="1892" y="8014"/>
                      <a:pt x="2121" y="8136"/>
                      <a:pt x="2319" y="8197"/>
                    </a:cubicBezTo>
                    <a:cubicBezTo>
                      <a:pt x="2388" y="8220"/>
                      <a:pt x="2486" y="8227"/>
                      <a:pt x="2589" y="8227"/>
                    </a:cubicBezTo>
                    <a:cubicBezTo>
                      <a:pt x="2795" y="8227"/>
                      <a:pt x="3019" y="8197"/>
                      <a:pt x="3059" y="8197"/>
                    </a:cubicBezTo>
                    <a:cubicBezTo>
                      <a:pt x="3082" y="8342"/>
                      <a:pt x="3113" y="8479"/>
                      <a:pt x="3136" y="8609"/>
                    </a:cubicBezTo>
                    <a:cubicBezTo>
                      <a:pt x="3181" y="8891"/>
                      <a:pt x="3219" y="9150"/>
                      <a:pt x="3250" y="9364"/>
                    </a:cubicBezTo>
                    <a:lnTo>
                      <a:pt x="3448" y="9364"/>
                    </a:lnTo>
                    <a:cubicBezTo>
                      <a:pt x="3418" y="9143"/>
                      <a:pt x="3372" y="8876"/>
                      <a:pt x="3311" y="8570"/>
                    </a:cubicBezTo>
                    <a:cubicBezTo>
                      <a:pt x="3280" y="8433"/>
                      <a:pt x="3250" y="8281"/>
                      <a:pt x="3212" y="8120"/>
                    </a:cubicBezTo>
                    <a:cubicBezTo>
                      <a:pt x="3357" y="8067"/>
                      <a:pt x="3494" y="8006"/>
                      <a:pt x="3624" y="7930"/>
                    </a:cubicBezTo>
                    <a:cubicBezTo>
                      <a:pt x="3784" y="8098"/>
                      <a:pt x="4180" y="8296"/>
                      <a:pt x="4226" y="8319"/>
                    </a:cubicBezTo>
                    <a:cubicBezTo>
                      <a:pt x="4173" y="8456"/>
                      <a:pt x="4119" y="8578"/>
                      <a:pt x="4066" y="8700"/>
                    </a:cubicBezTo>
                    <a:cubicBezTo>
                      <a:pt x="3959" y="8952"/>
                      <a:pt x="3852" y="9181"/>
                      <a:pt x="3761" y="9371"/>
                    </a:cubicBezTo>
                    <a:lnTo>
                      <a:pt x="3974" y="9371"/>
                    </a:lnTo>
                    <a:cubicBezTo>
                      <a:pt x="4058" y="9196"/>
                      <a:pt x="4142" y="8998"/>
                      <a:pt x="4234" y="8776"/>
                    </a:cubicBezTo>
                    <a:cubicBezTo>
                      <a:pt x="4287" y="8639"/>
                      <a:pt x="4348" y="8494"/>
                      <a:pt x="4402" y="8342"/>
                    </a:cubicBezTo>
                    <a:cubicBezTo>
                      <a:pt x="4444" y="8354"/>
                      <a:pt x="4753" y="8415"/>
                      <a:pt x="4988" y="8415"/>
                    </a:cubicBezTo>
                    <a:cubicBezTo>
                      <a:pt x="5045" y="8415"/>
                      <a:pt x="5098" y="8412"/>
                      <a:pt x="5141" y="8403"/>
                    </a:cubicBezTo>
                    <a:cubicBezTo>
                      <a:pt x="5340" y="8357"/>
                      <a:pt x="5576" y="8250"/>
                      <a:pt x="5660" y="8052"/>
                    </a:cubicBezTo>
                    <a:cubicBezTo>
                      <a:pt x="5759" y="7861"/>
                      <a:pt x="5668" y="7632"/>
                      <a:pt x="5469" y="7556"/>
                    </a:cubicBezTo>
                    <a:cubicBezTo>
                      <a:pt x="5435" y="7545"/>
                      <a:pt x="5398" y="7540"/>
                      <a:pt x="5359" y="7540"/>
                    </a:cubicBezTo>
                    <a:cubicBezTo>
                      <a:pt x="5079" y="7540"/>
                      <a:pt x="4726" y="7811"/>
                      <a:pt x="4585" y="8006"/>
                    </a:cubicBezTo>
                    <a:cubicBezTo>
                      <a:pt x="4569" y="8014"/>
                      <a:pt x="4486" y="8166"/>
                      <a:pt x="4432" y="8265"/>
                    </a:cubicBezTo>
                    <a:cubicBezTo>
                      <a:pt x="4455" y="8204"/>
                      <a:pt x="4478" y="8143"/>
                      <a:pt x="4501" y="8082"/>
                    </a:cubicBezTo>
                    <a:cubicBezTo>
                      <a:pt x="4547" y="7953"/>
                      <a:pt x="4585" y="7831"/>
                      <a:pt x="4630" y="7701"/>
                    </a:cubicBezTo>
                    <a:lnTo>
                      <a:pt x="4691" y="7495"/>
                    </a:lnTo>
                    <a:cubicBezTo>
                      <a:pt x="4714" y="7434"/>
                      <a:pt x="4730" y="7358"/>
                      <a:pt x="4745" y="7289"/>
                    </a:cubicBezTo>
                    <a:cubicBezTo>
                      <a:pt x="4783" y="7129"/>
                      <a:pt x="4821" y="6961"/>
                      <a:pt x="4844" y="6786"/>
                    </a:cubicBezTo>
                    <a:cubicBezTo>
                      <a:pt x="4945" y="6829"/>
                      <a:pt x="5298" y="6947"/>
                      <a:pt x="5510" y="6947"/>
                    </a:cubicBezTo>
                    <a:cubicBezTo>
                      <a:pt x="5522" y="6947"/>
                      <a:pt x="5534" y="6947"/>
                      <a:pt x="5546" y="6946"/>
                    </a:cubicBezTo>
                    <a:cubicBezTo>
                      <a:pt x="5744" y="6938"/>
                      <a:pt x="5996" y="6862"/>
                      <a:pt x="6118" y="6687"/>
                    </a:cubicBezTo>
                    <a:cubicBezTo>
                      <a:pt x="6240" y="6511"/>
                      <a:pt x="6179" y="6267"/>
                      <a:pt x="5996" y="6168"/>
                    </a:cubicBezTo>
                    <a:cubicBezTo>
                      <a:pt x="5941" y="6138"/>
                      <a:pt x="5878" y="6126"/>
                      <a:pt x="5810" y="6126"/>
                    </a:cubicBezTo>
                    <a:cubicBezTo>
                      <a:pt x="5545" y="6126"/>
                      <a:pt x="5209" y="6321"/>
                      <a:pt x="5058" y="6473"/>
                    </a:cubicBezTo>
                    <a:cubicBezTo>
                      <a:pt x="5042" y="6481"/>
                      <a:pt x="4920" y="6633"/>
                      <a:pt x="4852" y="6717"/>
                    </a:cubicBezTo>
                    <a:cubicBezTo>
                      <a:pt x="4874" y="6618"/>
                      <a:pt x="4890" y="6519"/>
                      <a:pt x="4897" y="6412"/>
                    </a:cubicBezTo>
                    <a:cubicBezTo>
                      <a:pt x="4936" y="6115"/>
                      <a:pt x="4966" y="5809"/>
                      <a:pt x="4997" y="5504"/>
                    </a:cubicBezTo>
                    <a:cubicBezTo>
                      <a:pt x="5004" y="5413"/>
                      <a:pt x="5012" y="5321"/>
                      <a:pt x="5027" y="5230"/>
                    </a:cubicBezTo>
                    <a:cubicBezTo>
                      <a:pt x="5064" y="5244"/>
                      <a:pt x="5484" y="5399"/>
                      <a:pt x="5721" y="5399"/>
                    </a:cubicBezTo>
                    <a:cubicBezTo>
                      <a:pt x="5731" y="5399"/>
                      <a:pt x="5742" y="5398"/>
                      <a:pt x="5752" y="5398"/>
                    </a:cubicBezTo>
                    <a:cubicBezTo>
                      <a:pt x="5950" y="5382"/>
                      <a:pt x="6202" y="5306"/>
                      <a:pt x="6324" y="5131"/>
                    </a:cubicBezTo>
                    <a:cubicBezTo>
                      <a:pt x="6446" y="4955"/>
                      <a:pt x="6385" y="4711"/>
                      <a:pt x="6202" y="4612"/>
                    </a:cubicBezTo>
                    <a:cubicBezTo>
                      <a:pt x="6148" y="4585"/>
                      <a:pt x="6087" y="4573"/>
                      <a:pt x="6020" y="4573"/>
                    </a:cubicBezTo>
                    <a:cubicBezTo>
                      <a:pt x="5754" y="4573"/>
                      <a:pt x="5416" y="4764"/>
                      <a:pt x="5263" y="4917"/>
                    </a:cubicBezTo>
                    <a:cubicBezTo>
                      <a:pt x="5248" y="4932"/>
                      <a:pt x="5073" y="5154"/>
                      <a:pt x="5027" y="5207"/>
                    </a:cubicBezTo>
                    <a:cubicBezTo>
                      <a:pt x="5050" y="5001"/>
                      <a:pt x="5073" y="4795"/>
                      <a:pt x="5103" y="4597"/>
                    </a:cubicBezTo>
                    <a:cubicBezTo>
                      <a:pt x="5149" y="4330"/>
                      <a:pt x="5202" y="4063"/>
                      <a:pt x="5279" y="3804"/>
                    </a:cubicBezTo>
                    <a:cubicBezTo>
                      <a:pt x="5293" y="3811"/>
                      <a:pt x="5720" y="3973"/>
                      <a:pt x="5967" y="3973"/>
                    </a:cubicBezTo>
                    <a:cubicBezTo>
                      <a:pt x="5982" y="3973"/>
                      <a:pt x="5997" y="3973"/>
                      <a:pt x="6011" y="3971"/>
                    </a:cubicBezTo>
                    <a:cubicBezTo>
                      <a:pt x="6209" y="3956"/>
                      <a:pt x="6461" y="3887"/>
                      <a:pt x="6583" y="3704"/>
                    </a:cubicBezTo>
                    <a:cubicBezTo>
                      <a:pt x="6705" y="3529"/>
                      <a:pt x="6644" y="3293"/>
                      <a:pt x="6461" y="3186"/>
                    </a:cubicBezTo>
                    <a:cubicBezTo>
                      <a:pt x="6409" y="3159"/>
                      <a:pt x="6348" y="3147"/>
                      <a:pt x="6283" y="3147"/>
                    </a:cubicBezTo>
                    <a:cubicBezTo>
                      <a:pt x="6017" y="3147"/>
                      <a:pt x="5676" y="3344"/>
                      <a:pt x="5523" y="3491"/>
                    </a:cubicBezTo>
                    <a:cubicBezTo>
                      <a:pt x="5508" y="3506"/>
                      <a:pt x="5317" y="3743"/>
                      <a:pt x="5286" y="3788"/>
                    </a:cubicBezTo>
                    <a:cubicBezTo>
                      <a:pt x="5286" y="3773"/>
                      <a:pt x="5294" y="3758"/>
                      <a:pt x="5294" y="3743"/>
                    </a:cubicBezTo>
                    <a:cubicBezTo>
                      <a:pt x="5378" y="3483"/>
                      <a:pt x="5485" y="3232"/>
                      <a:pt x="5614" y="2987"/>
                    </a:cubicBezTo>
                    <a:cubicBezTo>
                      <a:pt x="5683" y="2858"/>
                      <a:pt x="5752" y="2728"/>
                      <a:pt x="5828" y="2606"/>
                    </a:cubicBezTo>
                    <a:cubicBezTo>
                      <a:pt x="5912" y="2652"/>
                      <a:pt x="6308" y="2843"/>
                      <a:pt x="6522" y="2850"/>
                    </a:cubicBezTo>
                    <a:cubicBezTo>
                      <a:pt x="6536" y="2851"/>
                      <a:pt x="6550" y="2851"/>
                      <a:pt x="6565" y="2851"/>
                    </a:cubicBezTo>
                    <a:cubicBezTo>
                      <a:pt x="6762" y="2851"/>
                      <a:pt x="6989" y="2801"/>
                      <a:pt x="7117" y="2644"/>
                    </a:cubicBezTo>
                    <a:cubicBezTo>
                      <a:pt x="7254" y="2484"/>
                      <a:pt x="7224" y="2240"/>
                      <a:pt x="7048" y="2118"/>
                    </a:cubicBezTo>
                    <a:cubicBezTo>
                      <a:pt x="6982" y="2074"/>
                      <a:pt x="6898" y="2056"/>
                      <a:pt x="6807" y="2056"/>
                    </a:cubicBezTo>
                    <a:cubicBezTo>
                      <a:pt x="6549" y="2056"/>
                      <a:pt x="6231" y="2200"/>
                      <a:pt x="6080" y="2324"/>
                    </a:cubicBezTo>
                    <a:cubicBezTo>
                      <a:pt x="6072" y="2332"/>
                      <a:pt x="5965" y="2438"/>
                      <a:pt x="5889" y="2515"/>
                    </a:cubicBezTo>
                    <a:cubicBezTo>
                      <a:pt x="5927" y="2461"/>
                      <a:pt x="5958" y="2400"/>
                      <a:pt x="5996" y="2354"/>
                    </a:cubicBezTo>
                    <a:cubicBezTo>
                      <a:pt x="6118" y="2164"/>
                      <a:pt x="6247" y="1996"/>
                      <a:pt x="6362" y="1851"/>
                    </a:cubicBezTo>
                    <a:cubicBezTo>
                      <a:pt x="6430" y="1767"/>
                      <a:pt x="6491" y="1691"/>
                      <a:pt x="6545" y="1622"/>
                    </a:cubicBezTo>
                    <a:cubicBezTo>
                      <a:pt x="6652" y="1622"/>
                      <a:pt x="7079" y="1607"/>
                      <a:pt x="7269" y="1523"/>
                    </a:cubicBezTo>
                    <a:cubicBezTo>
                      <a:pt x="7452" y="1432"/>
                      <a:pt x="7658" y="1271"/>
                      <a:pt x="7704" y="1065"/>
                    </a:cubicBezTo>
                    <a:cubicBezTo>
                      <a:pt x="7750" y="859"/>
                      <a:pt x="7613" y="654"/>
                      <a:pt x="7399" y="623"/>
                    </a:cubicBezTo>
                    <a:cubicBezTo>
                      <a:pt x="7389" y="622"/>
                      <a:pt x="7378" y="621"/>
                      <a:pt x="7367" y="621"/>
                    </a:cubicBezTo>
                    <a:cubicBezTo>
                      <a:pt x="7077" y="621"/>
                      <a:pt x="6739" y="1013"/>
                      <a:pt x="6636" y="1248"/>
                    </a:cubicBezTo>
                    <a:cubicBezTo>
                      <a:pt x="6629" y="1271"/>
                      <a:pt x="6522" y="1622"/>
                      <a:pt x="6530" y="1622"/>
                    </a:cubicBezTo>
                    <a:cubicBezTo>
                      <a:pt x="6476" y="1691"/>
                      <a:pt x="6415" y="1759"/>
                      <a:pt x="6354" y="1836"/>
                    </a:cubicBezTo>
                    <a:cubicBezTo>
                      <a:pt x="6232" y="1981"/>
                      <a:pt x="6102" y="2141"/>
                      <a:pt x="5973" y="2332"/>
                    </a:cubicBezTo>
                    <a:cubicBezTo>
                      <a:pt x="5828" y="2530"/>
                      <a:pt x="5698" y="2743"/>
                      <a:pt x="5576" y="2957"/>
                    </a:cubicBezTo>
                    <a:cubicBezTo>
                      <a:pt x="5439" y="3201"/>
                      <a:pt x="5332" y="3453"/>
                      <a:pt x="5241" y="3720"/>
                    </a:cubicBezTo>
                    <a:lnTo>
                      <a:pt x="5241" y="3369"/>
                    </a:lnTo>
                    <a:cubicBezTo>
                      <a:pt x="5202" y="3102"/>
                      <a:pt x="4981" y="2606"/>
                      <a:pt x="4684" y="2553"/>
                    </a:cubicBezTo>
                    <a:cubicBezTo>
                      <a:pt x="4665" y="2550"/>
                      <a:pt x="4647" y="2549"/>
                      <a:pt x="4629" y="2549"/>
                    </a:cubicBezTo>
                    <a:cubicBezTo>
                      <a:pt x="4439" y="2549"/>
                      <a:pt x="4279" y="2693"/>
                      <a:pt x="4272" y="2888"/>
                    </a:cubicBezTo>
                    <a:cubicBezTo>
                      <a:pt x="4257" y="3102"/>
                      <a:pt x="4409" y="3315"/>
                      <a:pt x="4554" y="3445"/>
                    </a:cubicBezTo>
                    <a:cubicBezTo>
                      <a:pt x="4730" y="3598"/>
                      <a:pt x="5195" y="3750"/>
                      <a:pt x="5233" y="3758"/>
                    </a:cubicBezTo>
                    <a:cubicBezTo>
                      <a:pt x="5149" y="4025"/>
                      <a:pt x="5080" y="4299"/>
                      <a:pt x="5035" y="4582"/>
                    </a:cubicBezTo>
                    <a:cubicBezTo>
                      <a:pt x="5004" y="4742"/>
                      <a:pt x="4981" y="4902"/>
                      <a:pt x="4958" y="5070"/>
                    </a:cubicBezTo>
                    <a:lnTo>
                      <a:pt x="4958" y="4917"/>
                    </a:lnTo>
                    <a:cubicBezTo>
                      <a:pt x="4928" y="4650"/>
                      <a:pt x="4699" y="4154"/>
                      <a:pt x="4402" y="4093"/>
                    </a:cubicBezTo>
                    <a:cubicBezTo>
                      <a:pt x="4384" y="4091"/>
                      <a:pt x="4366" y="4089"/>
                      <a:pt x="4349" y="4089"/>
                    </a:cubicBezTo>
                    <a:cubicBezTo>
                      <a:pt x="4164" y="4089"/>
                      <a:pt x="4004" y="4234"/>
                      <a:pt x="3990" y="4429"/>
                    </a:cubicBezTo>
                    <a:cubicBezTo>
                      <a:pt x="3974" y="4643"/>
                      <a:pt x="4127" y="4856"/>
                      <a:pt x="4280" y="4993"/>
                    </a:cubicBezTo>
                    <a:cubicBezTo>
                      <a:pt x="4424" y="5123"/>
                      <a:pt x="4829" y="5260"/>
                      <a:pt x="4936" y="5291"/>
                    </a:cubicBezTo>
                    <a:cubicBezTo>
                      <a:pt x="4928" y="5359"/>
                      <a:pt x="4920" y="5420"/>
                      <a:pt x="4913" y="5482"/>
                    </a:cubicBezTo>
                    <a:cubicBezTo>
                      <a:pt x="4874" y="5787"/>
                      <a:pt x="4836" y="6092"/>
                      <a:pt x="4798" y="6389"/>
                    </a:cubicBezTo>
                    <a:cubicBezTo>
                      <a:pt x="4783" y="6488"/>
                      <a:pt x="4760" y="6595"/>
                      <a:pt x="4745" y="6694"/>
                    </a:cubicBezTo>
                    <a:lnTo>
                      <a:pt x="4745" y="6565"/>
                    </a:lnTo>
                    <a:cubicBezTo>
                      <a:pt x="4707" y="6298"/>
                      <a:pt x="4486" y="5802"/>
                      <a:pt x="4188" y="5741"/>
                    </a:cubicBezTo>
                    <a:cubicBezTo>
                      <a:pt x="4170" y="5738"/>
                      <a:pt x="4153" y="5737"/>
                      <a:pt x="4135" y="5737"/>
                    </a:cubicBezTo>
                    <a:cubicBezTo>
                      <a:pt x="3950" y="5737"/>
                      <a:pt x="3783" y="5881"/>
                      <a:pt x="3776" y="6076"/>
                    </a:cubicBezTo>
                    <a:cubicBezTo>
                      <a:pt x="3761" y="6290"/>
                      <a:pt x="3913" y="6504"/>
                      <a:pt x="4058" y="6641"/>
                    </a:cubicBezTo>
                    <a:cubicBezTo>
                      <a:pt x="4211" y="6770"/>
                      <a:pt x="4577" y="6893"/>
                      <a:pt x="4699" y="6938"/>
                    </a:cubicBezTo>
                    <a:cubicBezTo>
                      <a:pt x="4676" y="7037"/>
                      <a:pt x="4653" y="7144"/>
                      <a:pt x="4630" y="7243"/>
                    </a:cubicBezTo>
                    <a:cubicBezTo>
                      <a:pt x="4608" y="7312"/>
                      <a:pt x="4600" y="7381"/>
                      <a:pt x="4577" y="7442"/>
                    </a:cubicBezTo>
                    <a:cubicBezTo>
                      <a:pt x="4554" y="7510"/>
                      <a:pt x="4531" y="7579"/>
                      <a:pt x="4508" y="7648"/>
                    </a:cubicBezTo>
                    <a:cubicBezTo>
                      <a:pt x="4463" y="7770"/>
                      <a:pt x="4417" y="7899"/>
                      <a:pt x="4371" y="8021"/>
                    </a:cubicBezTo>
                    <a:cubicBezTo>
                      <a:pt x="4341" y="8105"/>
                      <a:pt x="4302" y="8181"/>
                      <a:pt x="4272" y="8265"/>
                    </a:cubicBezTo>
                    <a:cubicBezTo>
                      <a:pt x="4295" y="8159"/>
                      <a:pt x="4318" y="7953"/>
                      <a:pt x="4318" y="7937"/>
                    </a:cubicBezTo>
                    <a:cubicBezTo>
                      <a:pt x="4318" y="7701"/>
                      <a:pt x="4257" y="7465"/>
                      <a:pt x="4135" y="7266"/>
                    </a:cubicBezTo>
                    <a:cubicBezTo>
                      <a:pt x="4135" y="7236"/>
                      <a:pt x="4135" y="7213"/>
                      <a:pt x="4127" y="7182"/>
                    </a:cubicBezTo>
                    <a:cubicBezTo>
                      <a:pt x="4107" y="6997"/>
                      <a:pt x="3949" y="6868"/>
                      <a:pt x="3772" y="6868"/>
                    </a:cubicBezTo>
                    <a:cubicBezTo>
                      <a:pt x="3746" y="6868"/>
                      <a:pt x="3719" y="6871"/>
                      <a:pt x="3692" y="6877"/>
                    </a:cubicBezTo>
                    <a:cubicBezTo>
                      <a:pt x="3402" y="6961"/>
                      <a:pt x="3212" y="7472"/>
                      <a:pt x="3204" y="7739"/>
                    </a:cubicBezTo>
                    <a:cubicBezTo>
                      <a:pt x="3204" y="7754"/>
                      <a:pt x="3212" y="7930"/>
                      <a:pt x="3219" y="8037"/>
                    </a:cubicBezTo>
                    <a:cubicBezTo>
                      <a:pt x="3204" y="7976"/>
                      <a:pt x="3189" y="7915"/>
                      <a:pt x="3174" y="7846"/>
                    </a:cubicBezTo>
                    <a:cubicBezTo>
                      <a:pt x="3143" y="7716"/>
                      <a:pt x="3113" y="7587"/>
                      <a:pt x="3074" y="7449"/>
                    </a:cubicBezTo>
                    <a:lnTo>
                      <a:pt x="3013" y="7251"/>
                    </a:lnTo>
                    <a:cubicBezTo>
                      <a:pt x="2991" y="7182"/>
                      <a:pt x="2968" y="7114"/>
                      <a:pt x="2945" y="7045"/>
                    </a:cubicBezTo>
                    <a:cubicBezTo>
                      <a:pt x="2884" y="6885"/>
                      <a:pt x="2815" y="6732"/>
                      <a:pt x="2754" y="6572"/>
                    </a:cubicBezTo>
                    <a:cubicBezTo>
                      <a:pt x="2869" y="6549"/>
                      <a:pt x="3265" y="6443"/>
                      <a:pt x="3425" y="6320"/>
                    </a:cubicBezTo>
                    <a:cubicBezTo>
                      <a:pt x="3586" y="6198"/>
                      <a:pt x="3753" y="6000"/>
                      <a:pt x="3753" y="5787"/>
                    </a:cubicBezTo>
                    <a:cubicBezTo>
                      <a:pt x="3761" y="5582"/>
                      <a:pt x="3593" y="5420"/>
                      <a:pt x="3391" y="5420"/>
                    </a:cubicBezTo>
                    <a:cubicBezTo>
                      <a:pt x="3382" y="5420"/>
                      <a:pt x="3373" y="5420"/>
                      <a:pt x="3364" y="5420"/>
                    </a:cubicBezTo>
                    <a:cubicBezTo>
                      <a:pt x="3067" y="5451"/>
                      <a:pt x="2808" y="5932"/>
                      <a:pt x="2754" y="6191"/>
                    </a:cubicBezTo>
                    <a:cubicBezTo>
                      <a:pt x="2754" y="6214"/>
                      <a:pt x="2731" y="6404"/>
                      <a:pt x="2724" y="6511"/>
                    </a:cubicBezTo>
                    <a:cubicBezTo>
                      <a:pt x="2678" y="6420"/>
                      <a:pt x="2640" y="6320"/>
                      <a:pt x="2594" y="6229"/>
                    </a:cubicBezTo>
                    <a:cubicBezTo>
                      <a:pt x="2457" y="5962"/>
                      <a:pt x="2312" y="5687"/>
                      <a:pt x="2167" y="5420"/>
                    </a:cubicBezTo>
                    <a:lnTo>
                      <a:pt x="2037" y="5176"/>
                    </a:lnTo>
                    <a:cubicBezTo>
                      <a:pt x="2083" y="5161"/>
                      <a:pt x="2556" y="5054"/>
                      <a:pt x="2739" y="4917"/>
                    </a:cubicBezTo>
                    <a:cubicBezTo>
                      <a:pt x="2899" y="4795"/>
                      <a:pt x="3067" y="4589"/>
                      <a:pt x="3067" y="4376"/>
                    </a:cubicBezTo>
                    <a:cubicBezTo>
                      <a:pt x="3074" y="4171"/>
                      <a:pt x="2907" y="4009"/>
                      <a:pt x="2705" y="4009"/>
                    </a:cubicBezTo>
                    <a:cubicBezTo>
                      <a:pt x="2696" y="4009"/>
                      <a:pt x="2687" y="4009"/>
                      <a:pt x="2678" y="4009"/>
                    </a:cubicBezTo>
                    <a:cubicBezTo>
                      <a:pt x="2380" y="4048"/>
                      <a:pt x="2121" y="4520"/>
                      <a:pt x="2068" y="4787"/>
                    </a:cubicBezTo>
                    <a:cubicBezTo>
                      <a:pt x="2068" y="4810"/>
                      <a:pt x="2037" y="5085"/>
                      <a:pt x="2030" y="5161"/>
                    </a:cubicBezTo>
                    <a:cubicBezTo>
                      <a:pt x="1938" y="4978"/>
                      <a:pt x="1839" y="4795"/>
                      <a:pt x="1763" y="4612"/>
                    </a:cubicBezTo>
                    <a:cubicBezTo>
                      <a:pt x="1648" y="4360"/>
                      <a:pt x="1549" y="4109"/>
                      <a:pt x="1465" y="3849"/>
                    </a:cubicBezTo>
                    <a:cubicBezTo>
                      <a:pt x="1488" y="3849"/>
                      <a:pt x="1984" y="3727"/>
                      <a:pt x="2167" y="3590"/>
                    </a:cubicBezTo>
                    <a:cubicBezTo>
                      <a:pt x="2327" y="3468"/>
                      <a:pt x="2495" y="3262"/>
                      <a:pt x="2495" y="3048"/>
                    </a:cubicBezTo>
                    <a:cubicBezTo>
                      <a:pt x="2502" y="2847"/>
                      <a:pt x="2335" y="2682"/>
                      <a:pt x="2127" y="2682"/>
                    </a:cubicBezTo>
                    <a:cubicBezTo>
                      <a:pt x="2123" y="2682"/>
                      <a:pt x="2118" y="2682"/>
                      <a:pt x="2113" y="2682"/>
                    </a:cubicBezTo>
                    <a:cubicBezTo>
                      <a:pt x="1816" y="2721"/>
                      <a:pt x="1557" y="3193"/>
                      <a:pt x="1503" y="3460"/>
                    </a:cubicBezTo>
                    <a:cubicBezTo>
                      <a:pt x="1503" y="3483"/>
                      <a:pt x="1465" y="3781"/>
                      <a:pt x="1465" y="3834"/>
                    </a:cubicBezTo>
                    <a:cubicBezTo>
                      <a:pt x="1465" y="3819"/>
                      <a:pt x="1458" y="3804"/>
                      <a:pt x="1450" y="3788"/>
                    </a:cubicBezTo>
                    <a:cubicBezTo>
                      <a:pt x="1381" y="3529"/>
                      <a:pt x="1328" y="3262"/>
                      <a:pt x="1297" y="2987"/>
                    </a:cubicBezTo>
                    <a:cubicBezTo>
                      <a:pt x="1282" y="2835"/>
                      <a:pt x="1274" y="2690"/>
                      <a:pt x="1267" y="2553"/>
                    </a:cubicBezTo>
                    <a:cubicBezTo>
                      <a:pt x="1366" y="2537"/>
                      <a:pt x="1801" y="2484"/>
                      <a:pt x="1976" y="2377"/>
                    </a:cubicBezTo>
                    <a:cubicBezTo>
                      <a:pt x="2159" y="2263"/>
                      <a:pt x="2342" y="2087"/>
                      <a:pt x="2358" y="1874"/>
                    </a:cubicBezTo>
                    <a:cubicBezTo>
                      <a:pt x="2388" y="1668"/>
                      <a:pt x="2228" y="1477"/>
                      <a:pt x="2014" y="1470"/>
                    </a:cubicBezTo>
                    <a:cubicBezTo>
                      <a:pt x="1717" y="1470"/>
                      <a:pt x="1404" y="1920"/>
                      <a:pt x="1320" y="2171"/>
                    </a:cubicBezTo>
                    <a:cubicBezTo>
                      <a:pt x="1320" y="2187"/>
                      <a:pt x="1282" y="2332"/>
                      <a:pt x="1267" y="2438"/>
                    </a:cubicBezTo>
                    <a:lnTo>
                      <a:pt x="1267" y="2248"/>
                    </a:lnTo>
                    <a:cubicBezTo>
                      <a:pt x="1267" y="2019"/>
                      <a:pt x="1282" y="1813"/>
                      <a:pt x="1297" y="1630"/>
                    </a:cubicBezTo>
                    <a:cubicBezTo>
                      <a:pt x="1305" y="1523"/>
                      <a:pt x="1313" y="1432"/>
                      <a:pt x="1320" y="1340"/>
                    </a:cubicBezTo>
                    <a:cubicBezTo>
                      <a:pt x="1412" y="1279"/>
                      <a:pt x="1763" y="1035"/>
                      <a:pt x="1869" y="859"/>
                    </a:cubicBezTo>
                    <a:cubicBezTo>
                      <a:pt x="1976" y="684"/>
                      <a:pt x="2060" y="440"/>
                      <a:pt x="1984" y="242"/>
                    </a:cubicBezTo>
                    <a:cubicBezTo>
                      <a:pt x="1928" y="90"/>
                      <a:pt x="1789"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8"/>
              <p:cNvSpPr/>
              <p:nvPr/>
            </p:nvSpPr>
            <p:spPr>
              <a:xfrm>
                <a:off x="7861980" y="4142462"/>
                <a:ext cx="111674" cy="164098"/>
              </a:xfrm>
              <a:custGeom>
                <a:avLst/>
                <a:gdLst/>
                <a:ahLst/>
                <a:cxnLst/>
                <a:rect l="l" t="t" r="r" b="b"/>
                <a:pathLst>
                  <a:path w="916" h="1346" extrusionOk="0">
                    <a:moveTo>
                      <a:pt x="411" y="1"/>
                    </a:moveTo>
                    <a:cubicBezTo>
                      <a:pt x="263" y="1"/>
                      <a:pt x="120" y="98"/>
                      <a:pt x="69" y="247"/>
                    </a:cubicBezTo>
                    <a:cubicBezTo>
                      <a:pt x="0" y="446"/>
                      <a:pt x="92" y="697"/>
                      <a:pt x="198" y="865"/>
                    </a:cubicBezTo>
                    <a:cubicBezTo>
                      <a:pt x="336" y="1064"/>
                      <a:pt x="778" y="1346"/>
                      <a:pt x="778" y="1346"/>
                    </a:cubicBezTo>
                    <a:cubicBezTo>
                      <a:pt x="778" y="1346"/>
                      <a:pt x="877" y="995"/>
                      <a:pt x="877" y="972"/>
                    </a:cubicBezTo>
                    <a:cubicBezTo>
                      <a:pt x="915" y="705"/>
                      <a:pt x="831" y="164"/>
                      <a:pt x="557" y="34"/>
                    </a:cubicBezTo>
                    <a:cubicBezTo>
                      <a:pt x="510" y="11"/>
                      <a:pt x="460"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48"/>
            <p:cNvSpPr/>
            <p:nvPr/>
          </p:nvSpPr>
          <p:spPr>
            <a:xfrm rot="5400000">
              <a:off x="5042654" y="1319353"/>
              <a:ext cx="3807724" cy="2369418"/>
            </a:xfrm>
            <a:custGeom>
              <a:avLst/>
              <a:gdLst/>
              <a:ahLst/>
              <a:cxnLst/>
              <a:rect l="l" t="t" r="r" b="b"/>
              <a:pathLst>
                <a:path w="31448" h="19435" extrusionOk="0">
                  <a:moveTo>
                    <a:pt x="916" y="0"/>
                  </a:moveTo>
                  <a:cubicBezTo>
                    <a:pt x="413" y="0"/>
                    <a:pt x="1" y="412"/>
                    <a:pt x="1" y="916"/>
                  </a:cubicBezTo>
                  <a:lnTo>
                    <a:pt x="1" y="18527"/>
                  </a:lnTo>
                  <a:cubicBezTo>
                    <a:pt x="1" y="19030"/>
                    <a:pt x="413" y="19434"/>
                    <a:pt x="916" y="19434"/>
                  </a:cubicBezTo>
                  <a:lnTo>
                    <a:pt x="30532" y="19434"/>
                  </a:lnTo>
                  <a:cubicBezTo>
                    <a:pt x="31036" y="19434"/>
                    <a:pt x="31448" y="19030"/>
                    <a:pt x="31448" y="18527"/>
                  </a:cubicBezTo>
                  <a:lnTo>
                    <a:pt x="31448" y="916"/>
                  </a:lnTo>
                  <a:cubicBezTo>
                    <a:pt x="31448" y="412"/>
                    <a:pt x="31036" y="0"/>
                    <a:pt x="30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rot="5400000">
              <a:off x="5177165" y="1448978"/>
              <a:ext cx="3538713" cy="2109008"/>
            </a:xfrm>
            <a:custGeom>
              <a:avLst/>
              <a:gdLst/>
              <a:ahLst/>
              <a:cxnLst/>
              <a:rect l="l" t="t" r="r" b="b"/>
              <a:pathLst>
                <a:path w="29251" h="17299" extrusionOk="0">
                  <a:moveTo>
                    <a:pt x="916" y="0"/>
                  </a:moveTo>
                  <a:cubicBezTo>
                    <a:pt x="412" y="0"/>
                    <a:pt x="0" y="412"/>
                    <a:pt x="0" y="915"/>
                  </a:cubicBezTo>
                  <a:lnTo>
                    <a:pt x="0" y="16383"/>
                  </a:lnTo>
                  <a:cubicBezTo>
                    <a:pt x="0" y="16894"/>
                    <a:pt x="412" y="17298"/>
                    <a:pt x="916" y="17298"/>
                  </a:cubicBezTo>
                  <a:lnTo>
                    <a:pt x="28335" y="17298"/>
                  </a:lnTo>
                  <a:cubicBezTo>
                    <a:pt x="28838" y="17298"/>
                    <a:pt x="29250" y="16894"/>
                    <a:pt x="29250" y="16383"/>
                  </a:cubicBezTo>
                  <a:lnTo>
                    <a:pt x="29250" y="915"/>
                  </a:lnTo>
                  <a:cubicBezTo>
                    <a:pt x="29250" y="412"/>
                    <a:pt x="28838" y="0"/>
                    <a:pt x="2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324796" y="2419430"/>
              <a:ext cx="1603194" cy="1854619"/>
            </a:xfrm>
            <a:custGeom>
              <a:avLst/>
              <a:gdLst/>
              <a:ahLst/>
              <a:cxnLst/>
              <a:rect l="l" t="t" r="r" b="b"/>
              <a:pathLst>
                <a:path w="9825" h="11366" extrusionOk="0">
                  <a:moveTo>
                    <a:pt x="4768" y="1"/>
                  </a:moveTo>
                  <a:cubicBezTo>
                    <a:pt x="4676" y="1"/>
                    <a:pt x="2891" y="176"/>
                    <a:pt x="2891" y="176"/>
                  </a:cubicBezTo>
                  <a:lnTo>
                    <a:pt x="1" y="1930"/>
                  </a:lnTo>
                  <a:lnTo>
                    <a:pt x="436" y="11365"/>
                  </a:lnTo>
                  <a:lnTo>
                    <a:pt x="7575" y="11357"/>
                  </a:lnTo>
                  <a:lnTo>
                    <a:pt x="7750" y="8642"/>
                  </a:lnTo>
                  <a:cubicBezTo>
                    <a:pt x="7803" y="8863"/>
                    <a:pt x="7872" y="9077"/>
                    <a:pt x="7956" y="9283"/>
                  </a:cubicBezTo>
                  <a:cubicBezTo>
                    <a:pt x="7964" y="9300"/>
                    <a:pt x="7988" y="9308"/>
                    <a:pt x="8025" y="9308"/>
                  </a:cubicBezTo>
                  <a:cubicBezTo>
                    <a:pt x="8369" y="9308"/>
                    <a:pt x="9825" y="8642"/>
                    <a:pt x="9825" y="8642"/>
                  </a:cubicBezTo>
                  <a:cubicBezTo>
                    <a:pt x="9825" y="8642"/>
                    <a:pt x="9352" y="5485"/>
                    <a:pt x="9062" y="4356"/>
                  </a:cubicBezTo>
                  <a:cubicBezTo>
                    <a:pt x="8764" y="3219"/>
                    <a:pt x="8680" y="1724"/>
                    <a:pt x="8414" y="1633"/>
                  </a:cubicBezTo>
                  <a:cubicBezTo>
                    <a:pt x="8154" y="1549"/>
                    <a:pt x="4852" y="1"/>
                    <a:pt x="4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317453" y="2410782"/>
              <a:ext cx="1618043" cy="1870610"/>
            </a:xfrm>
            <a:custGeom>
              <a:avLst/>
              <a:gdLst/>
              <a:ahLst/>
              <a:cxnLst/>
              <a:rect l="l" t="t" r="r" b="b"/>
              <a:pathLst>
                <a:path w="9916" h="11464" extrusionOk="0">
                  <a:moveTo>
                    <a:pt x="4805" y="100"/>
                  </a:moveTo>
                  <a:cubicBezTo>
                    <a:pt x="4881" y="115"/>
                    <a:pt x="5842" y="557"/>
                    <a:pt x="6689" y="938"/>
                  </a:cubicBezTo>
                  <a:cubicBezTo>
                    <a:pt x="7528" y="1327"/>
                    <a:pt x="8321" y="1686"/>
                    <a:pt x="8451" y="1732"/>
                  </a:cubicBezTo>
                  <a:cubicBezTo>
                    <a:pt x="8581" y="1777"/>
                    <a:pt x="8687" y="2411"/>
                    <a:pt x="8786" y="3021"/>
                  </a:cubicBezTo>
                  <a:cubicBezTo>
                    <a:pt x="8863" y="3463"/>
                    <a:pt x="8947" y="3966"/>
                    <a:pt x="9061" y="4416"/>
                  </a:cubicBezTo>
                  <a:cubicBezTo>
                    <a:pt x="9336" y="5477"/>
                    <a:pt x="9763" y="8322"/>
                    <a:pt x="9816" y="8672"/>
                  </a:cubicBezTo>
                  <a:cubicBezTo>
                    <a:pt x="9071" y="9006"/>
                    <a:pt x="8260" y="9326"/>
                    <a:pt x="8071" y="9326"/>
                  </a:cubicBezTo>
                  <a:cubicBezTo>
                    <a:pt x="8057" y="9326"/>
                    <a:pt x="8046" y="9324"/>
                    <a:pt x="8039" y="9321"/>
                  </a:cubicBezTo>
                  <a:cubicBezTo>
                    <a:pt x="7955" y="9115"/>
                    <a:pt x="7894" y="8901"/>
                    <a:pt x="7841" y="8688"/>
                  </a:cubicBezTo>
                  <a:cubicBezTo>
                    <a:pt x="7833" y="8665"/>
                    <a:pt x="7810" y="8649"/>
                    <a:pt x="7787" y="8649"/>
                  </a:cubicBezTo>
                  <a:cubicBezTo>
                    <a:pt x="7764" y="8649"/>
                    <a:pt x="7749" y="8672"/>
                    <a:pt x="7749" y="8695"/>
                  </a:cubicBezTo>
                  <a:lnTo>
                    <a:pt x="7574" y="11365"/>
                  </a:lnTo>
                  <a:lnTo>
                    <a:pt x="526" y="11365"/>
                  </a:lnTo>
                  <a:lnTo>
                    <a:pt x="99" y="2006"/>
                  </a:lnTo>
                  <a:lnTo>
                    <a:pt x="2959" y="275"/>
                  </a:lnTo>
                  <a:cubicBezTo>
                    <a:pt x="3463" y="222"/>
                    <a:pt x="4744" y="100"/>
                    <a:pt x="4805" y="100"/>
                  </a:cubicBezTo>
                  <a:close/>
                  <a:moveTo>
                    <a:pt x="4813" y="0"/>
                  </a:moveTo>
                  <a:cubicBezTo>
                    <a:pt x="4721" y="0"/>
                    <a:pt x="3013" y="168"/>
                    <a:pt x="2936" y="176"/>
                  </a:cubicBezTo>
                  <a:cubicBezTo>
                    <a:pt x="2929" y="176"/>
                    <a:pt x="2921" y="176"/>
                    <a:pt x="2921" y="183"/>
                  </a:cubicBezTo>
                  <a:lnTo>
                    <a:pt x="23" y="1930"/>
                  </a:lnTo>
                  <a:cubicBezTo>
                    <a:pt x="8" y="1945"/>
                    <a:pt x="0" y="1961"/>
                    <a:pt x="0" y="1976"/>
                  </a:cubicBezTo>
                  <a:lnTo>
                    <a:pt x="435" y="11418"/>
                  </a:lnTo>
                  <a:cubicBezTo>
                    <a:pt x="435" y="11441"/>
                    <a:pt x="458" y="11464"/>
                    <a:pt x="481" y="11464"/>
                  </a:cubicBezTo>
                  <a:lnTo>
                    <a:pt x="7620" y="11464"/>
                  </a:lnTo>
                  <a:cubicBezTo>
                    <a:pt x="7642" y="11464"/>
                    <a:pt x="7665" y="11441"/>
                    <a:pt x="7665" y="11418"/>
                  </a:cubicBezTo>
                  <a:lnTo>
                    <a:pt x="7825" y="8985"/>
                  </a:lnTo>
                  <a:cubicBezTo>
                    <a:pt x="7856" y="9107"/>
                    <a:pt x="7902" y="9237"/>
                    <a:pt x="7955" y="9359"/>
                  </a:cubicBezTo>
                  <a:cubicBezTo>
                    <a:pt x="7970" y="9387"/>
                    <a:pt x="8008" y="9400"/>
                    <a:pt x="8066" y="9400"/>
                  </a:cubicBezTo>
                  <a:cubicBezTo>
                    <a:pt x="8367" y="9400"/>
                    <a:pt x="9189" y="9053"/>
                    <a:pt x="9892" y="8733"/>
                  </a:cubicBezTo>
                  <a:cubicBezTo>
                    <a:pt x="9908" y="8726"/>
                    <a:pt x="9915" y="8711"/>
                    <a:pt x="9915" y="8688"/>
                  </a:cubicBezTo>
                  <a:cubicBezTo>
                    <a:pt x="9908" y="8657"/>
                    <a:pt x="9442" y="5515"/>
                    <a:pt x="9153" y="4386"/>
                  </a:cubicBezTo>
                  <a:cubicBezTo>
                    <a:pt x="9038" y="3944"/>
                    <a:pt x="8954" y="3440"/>
                    <a:pt x="8886" y="2998"/>
                  </a:cubicBezTo>
                  <a:cubicBezTo>
                    <a:pt x="8748" y="2166"/>
                    <a:pt x="8657" y="1694"/>
                    <a:pt x="8481" y="1633"/>
                  </a:cubicBezTo>
                  <a:cubicBezTo>
                    <a:pt x="8359" y="1594"/>
                    <a:pt x="7528" y="1213"/>
                    <a:pt x="6727" y="847"/>
                  </a:cubicBezTo>
                  <a:cubicBezTo>
                    <a:pt x="5309" y="199"/>
                    <a:pt x="4859" y="0"/>
                    <a:pt x="4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7176080" y="3074080"/>
              <a:ext cx="18928" cy="61190"/>
            </a:xfrm>
            <a:custGeom>
              <a:avLst/>
              <a:gdLst/>
              <a:ahLst/>
              <a:cxnLst/>
              <a:rect l="l" t="t" r="r" b="b"/>
              <a:pathLst>
                <a:path w="116" h="375" extrusionOk="0">
                  <a:moveTo>
                    <a:pt x="69" y="1"/>
                  </a:moveTo>
                  <a:cubicBezTo>
                    <a:pt x="47" y="1"/>
                    <a:pt x="24" y="16"/>
                    <a:pt x="24" y="46"/>
                  </a:cubicBezTo>
                  <a:cubicBezTo>
                    <a:pt x="16" y="138"/>
                    <a:pt x="16" y="237"/>
                    <a:pt x="8" y="321"/>
                  </a:cubicBezTo>
                  <a:cubicBezTo>
                    <a:pt x="1" y="351"/>
                    <a:pt x="24" y="374"/>
                    <a:pt x="47" y="374"/>
                  </a:cubicBezTo>
                  <a:cubicBezTo>
                    <a:pt x="77" y="374"/>
                    <a:pt x="100" y="359"/>
                    <a:pt x="100" y="336"/>
                  </a:cubicBezTo>
                  <a:cubicBezTo>
                    <a:pt x="108" y="237"/>
                    <a:pt x="115" y="146"/>
                    <a:pt x="115" y="46"/>
                  </a:cubicBezTo>
                  <a:cubicBezTo>
                    <a:pt x="115" y="23"/>
                    <a:pt x="100"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7149972" y="2662231"/>
              <a:ext cx="45036" cy="359795"/>
            </a:xfrm>
            <a:custGeom>
              <a:avLst/>
              <a:gdLst/>
              <a:ahLst/>
              <a:cxnLst/>
              <a:rect l="l" t="t" r="r" b="b"/>
              <a:pathLst>
                <a:path w="276" h="2205" extrusionOk="0">
                  <a:moveTo>
                    <a:pt x="46" y="0"/>
                  </a:moveTo>
                  <a:cubicBezTo>
                    <a:pt x="16" y="8"/>
                    <a:pt x="1" y="31"/>
                    <a:pt x="1" y="61"/>
                  </a:cubicBezTo>
                  <a:cubicBezTo>
                    <a:pt x="107" y="755"/>
                    <a:pt x="161" y="1449"/>
                    <a:pt x="184" y="2159"/>
                  </a:cubicBezTo>
                  <a:cubicBezTo>
                    <a:pt x="184" y="2181"/>
                    <a:pt x="207" y="2204"/>
                    <a:pt x="229" y="2204"/>
                  </a:cubicBezTo>
                  <a:lnTo>
                    <a:pt x="229" y="2197"/>
                  </a:lnTo>
                  <a:cubicBezTo>
                    <a:pt x="260" y="2197"/>
                    <a:pt x="275" y="2174"/>
                    <a:pt x="275" y="2151"/>
                  </a:cubicBezTo>
                  <a:cubicBezTo>
                    <a:pt x="260" y="1442"/>
                    <a:pt x="199" y="740"/>
                    <a:pt x="100" y="46"/>
                  </a:cubicBezTo>
                  <a:cubicBezTo>
                    <a:pt x="92" y="15"/>
                    <a:pt x="69"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7527069" y="2958391"/>
              <a:ext cx="17623" cy="91050"/>
            </a:xfrm>
            <a:custGeom>
              <a:avLst/>
              <a:gdLst/>
              <a:ahLst/>
              <a:cxnLst/>
              <a:rect l="l" t="t" r="r" b="b"/>
              <a:pathLst>
                <a:path w="108" h="558" extrusionOk="0">
                  <a:moveTo>
                    <a:pt x="62" y="0"/>
                  </a:moveTo>
                  <a:cubicBezTo>
                    <a:pt x="39" y="0"/>
                    <a:pt x="16" y="16"/>
                    <a:pt x="16" y="46"/>
                  </a:cubicBezTo>
                  <a:lnTo>
                    <a:pt x="1" y="511"/>
                  </a:lnTo>
                  <a:cubicBezTo>
                    <a:pt x="1" y="534"/>
                    <a:pt x="23" y="557"/>
                    <a:pt x="54" y="557"/>
                  </a:cubicBezTo>
                  <a:cubicBezTo>
                    <a:pt x="77" y="557"/>
                    <a:pt x="100" y="542"/>
                    <a:pt x="100" y="511"/>
                  </a:cubicBezTo>
                  <a:lnTo>
                    <a:pt x="107" y="46"/>
                  </a:lnTo>
                  <a:cubicBezTo>
                    <a:pt x="107" y="16"/>
                    <a:pt x="85"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7513362" y="3090234"/>
              <a:ext cx="28882" cy="719591"/>
            </a:xfrm>
            <a:custGeom>
              <a:avLst/>
              <a:gdLst/>
              <a:ahLst/>
              <a:cxnLst/>
              <a:rect l="l" t="t" r="r" b="b"/>
              <a:pathLst>
                <a:path w="177" h="4410" extrusionOk="0">
                  <a:moveTo>
                    <a:pt x="130" y="1"/>
                  </a:moveTo>
                  <a:cubicBezTo>
                    <a:pt x="100" y="1"/>
                    <a:pt x="77" y="24"/>
                    <a:pt x="85" y="47"/>
                  </a:cubicBezTo>
                  <a:lnTo>
                    <a:pt x="1" y="4356"/>
                  </a:lnTo>
                  <a:cubicBezTo>
                    <a:pt x="1" y="4386"/>
                    <a:pt x="24" y="4409"/>
                    <a:pt x="46" y="4409"/>
                  </a:cubicBezTo>
                  <a:cubicBezTo>
                    <a:pt x="77" y="4409"/>
                    <a:pt x="92" y="4386"/>
                    <a:pt x="100" y="4356"/>
                  </a:cubicBezTo>
                  <a:lnTo>
                    <a:pt x="176" y="47"/>
                  </a:lnTo>
                  <a:cubicBezTo>
                    <a:pt x="176" y="24"/>
                    <a:pt x="153" y="1"/>
                    <a:pt x="1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7625464" y="3982628"/>
              <a:ext cx="361106" cy="290121"/>
            </a:xfrm>
            <a:custGeom>
              <a:avLst/>
              <a:gdLst/>
              <a:ahLst/>
              <a:cxnLst/>
              <a:rect l="l" t="t" r="r" b="b"/>
              <a:pathLst>
                <a:path w="2213" h="1778" extrusionOk="0">
                  <a:moveTo>
                    <a:pt x="1998" y="0"/>
                  </a:moveTo>
                  <a:lnTo>
                    <a:pt x="0" y="382"/>
                  </a:lnTo>
                  <a:lnTo>
                    <a:pt x="679" y="1777"/>
                  </a:lnTo>
                  <a:lnTo>
                    <a:pt x="2212" y="1777"/>
                  </a:lnTo>
                  <a:lnTo>
                    <a:pt x="1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7617958" y="3974633"/>
              <a:ext cx="377261" cy="306764"/>
            </a:xfrm>
            <a:custGeom>
              <a:avLst/>
              <a:gdLst/>
              <a:ahLst/>
              <a:cxnLst/>
              <a:rect l="l" t="t" r="r" b="b"/>
              <a:pathLst>
                <a:path w="2312" h="1880" extrusionOk="0">
                  <a:moveTo>
                    <a:pt x="2006" y="103"/>
                  </a:moveTo>
                  <a:lnTo>
                    <a:pt x="2205" y="1781"/>
                  </a:lnTo>
                  <a:lnTo>
                    <a:pt x="755" y="1781"/>
                  </a:lnTo>
                  <a:lnTo>
                    <a:pt x="115" y="469"/>
                  </a:lnTo>
                  <a:lnTo>
                    <a:pt x="2006" y="103"/>
                  </a:lnTo>
                  <a:close/>
                  <a:moveTo>
                    <a:pt x="2050" y="0"/>
                  </a:moveTo>
                  <a:cubicBezTo>
                    <a:pt x="2046" y="0"/>
                    <a:pt x="2041" y="1"/>
                    <a:pt x="2037" y="4"/>
                  </a:cubicBezTo>
                  <a:lnTo>
                    <a:pt x="39" y="385"/>
                  </a:lnTo>
                  <a:cubicBezTo>
                    <a:pt x="23" y="385"/>
                    <a:pt x="8" y="393"/>
                    <a:pt x="0" y="408"/>
                  </a:cubicBezTo>
                  <a:cubicBezTo>
                    <a:pt x="0" y="423"/>
                    <a:pt x="0" y="438"/>
                    <a:pt x="0" y="454"/>
                  </a:cubicBezTo>
                  <a:lnTo>
                    <a:pt x="687" y="1849"/>
                  </a:lnTo>
                  <a:cubicBezTo>
                    <a:pt x="694" y="1865"/>
                    <a:pt x="710" y="1872"/>
                    <a:pt x="733" y="1880"/>
                  </a:cubicBezTo>
                  <a:lnTo>
                    <a:pt x="2258" y="1880"/>
                  </a:lnTo>
                  <a:cubicBezTo>
                    <a:pt x="2273" y="1880"/>
                    <a:pt x="2289" y="1872"/>
                    <a:pt x="2296" y="1865"/>
                  </a:cubicBezTo>
                  <a:cubicBezTo>
                    <a:pt x="2304" y="1849"/>
                    <a:pt x="2311" y="1834"/>
                    <a:pt x="2311" y="1826"/>
                  </a:cubicBezTo>
                  <a:lnTo>
                    <a:pt x="2098" y="42"/>
                  </a:lnTo>
                  <a:cubicBezTo>
                    <a:pt x="2090" y="34"/>
                    <a:pt x="2090" y="19"/>
                    <a:pt x="2075" y="11"/>
                  </a:cubicBezTo>
                  <a:cubicBezTo>
                    <a:pt x="2070" y="6"/>
                    <a:pt x="2060" y="0"/>
                    <a:pt x="20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7556930" y="3768708"/>
              <a:ext cx="473044" cy="343478"/>
            </a:xfrm>
            <a:custGeom>
              <a:avLst/>
              <a:gdLst/>
              <a:ahLst/>
              <a:cxnLst/>
              <a:rect l="l" t="t" r="r" b="b"/>
              <a:pathLst>
                <a:path w="2899" h="2105" extrusionOk="0">
                  <a:moveTo>
                    <a:pt x="2032" y="1"/>
                  </a:moveTo>
                  <a:cubicBezTo>
                    <a:pt x="1787" y="1"/>
                    <a:pt x="1456" y="118"/>
                    <a:pt x="1114" y="327"/>
                  </a:cubicBezTo>
                  <a:cubicBezTo>
                    <a:pt x="786" y="526"/>
                    <a:pt x="451" y="709"/>
                    <a:pt x="100" y="869"/>
                  </a:cubicBezTo>
                  <a:cubicBezTo>
                    <a:pt x="24" y="1060"/>
                    <a:pt x="1" y="1266"/>
                    <a:pt x="39" y="1464"/>
                  </a:cubicBezTo>
                  <a:cubicBezTo>
                    <a:pt x="39" y="1464"/>
                    <a:pt x="382" y="2105"/>
                    <a:pt x="573" y="2105"/>
                  </a:cubicBezTo>
                  <a:cubicBezTo>
                    <a:pt x="763" y="2105"/>
                    <a:pt x="2640" y="1502"/>
                    <a:pt x="2769" y="1380"/>
                  </a:cubicBezTo>
                  <a:cubicBezTo>
                    <a:pt x="2899" y="1250"/>
                    <a:pt x="2548" y="457"/>
                    <a:pt x="2388" y="167"/>
                  </a:cubicBezTo>
                  <a:cubicBezTo>
                    <a:pt x="2324" y="54"/>
                    <a:pt x="2197" y="1"/>
                    <a:pt x="2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7549424" y="3760550"/>
              <a:ext cx="496868" cy="360285"/>
            </a:xfrm>
            <a:custGeom>
              <a:avLst/>
              <a:gdLst/>
              <a:ahLst/>
              <a:cxnLst/>
              <a:rect l="l" t="t" r="r" b="b"/>
              <a:pathLst>
                <a:path w="3045" h="2208" extrusionOk="0">
                  <a:moveTo>
                    <a:pt x="2077" y="94"/>
                  </a:moveTo>
                  <a:cubicBezTo>
                    <a:pt x="2127" y="94"/>
                    <a:pt x="2172" y="100"/>
                    <a:pt x="2213" y="111"/>
                  </a:cubicBezTo>
                  <a:cubicBezTo>
                    <a:pt x="2289" y="126"/>
                    <a:pt x="2350" y="179"/>
                    <a:pt x="2388" y="240"/>
                  </a:cubicBezTo>
                  <a:cubicBezTo>
                    <a:pt x="2602" y="614"/>
                    <a:pt x="2869" y="1308"/>
                    <a:pt x="2777" y="1392"/>
                  </a:cubicBezTo>
                  <a:cubicBezTo>
                    <a:pt x="2678" y="1491"/>
                    <a:pt x="825" y="2109"/>
                    <a:pt x="619" y="2109"/>
                  </a:cubicBezTo>
                  <a:cubicBezTo>
                    <a:pt x="512" y="2109"/>
                    <a:pt x="268" y="1758"/>
                    <a:pt x="131" y="1499"/>
                  </a:cubicBezTo>
                  <a:cubicBezTo>
                    <a:pt x="100" y="1316"/>
                    <a:pt x="115" y="1125"/>
                    <a:pt x="184" y="957"/>
                  </a:cubicBezTo>
                  <a:cubicBezTo>
                    <a:pt x="527" y="797"/>
                    <a:pt x="863" y="614"/>
                    <a:pt x="1183" y="416"/>
                  </a:cubicBezTo>
                  <a:cubicBezTo>
                    <a:pt x="1522" y="209"/>
                    <a:pt x="1845" y="94"/>
                    <a:pt x="2077" y="94"/>
                  </a:cubicBezTo>
                  <a:close/>
                  <a:moveTo>
                    <a:pt x="2085" y="0"/>
                  </a:moveTo>
                  <a:cubicBezTo>
                    <a:pt x="1831" y="0"/>
                    <a:pt x="1492" y="120"/>
                    <a:pt x="1137" y="332"/>
                  </a:cubicBezTo>
                  <a:cubicBezTo>
                    <a:pt x="817" y="530"/>
                    <a:pt x="481" y="713"/>
                    <a:pt x="131" y="873"/>
                  </a:cubicBezTo>
                  <a:cubicBezTo>
                    <a:pt x="115" y="873"/>
                    <a:pt x="108" y="889"/>
                    <a:pt x="108" y="896"/>
                  </a:cubicBezTo>
                  <a:cubicBezTo>
                    <a:pt x="24" y="1094"/>
                    <a:pt x="1" y="1316"/>
                    <a:pt x="39" y="1522"/>
                  </a:cubicBezTo>
                  <a:cubicBezTo>
                    <a:pt x="39" y="1529"/>
                    <a:pt x="39" y="1529"/>
                    <a:pt x="39" y="1537"/>
                  </a:cubicBezTo>
                  <a:cubicBezTo>
                    <a:pt x="100" y="1651"/>
                    <a:pt x="413" y="2208"/>
                    <a:pt x="619" y="2208"/>
                  </a:cubicBezTo>
                  <a:cubicBezTo>
                    <a:pt x="825" y="2208"/>
                    <a:pt x="2709" y="1598"/>
                    <a:pt x="2853" y="1461"/>
                  </a:cubicBezTo>
                  <a:cubicBezTo>
                    <a:pt x="3044" y="1270"/>
                    <a:pt x="2487" y="202"/>
                    <a:pt x="2480" y="194"/>
                  </a:cubicBezTo>
                  <a:cubicBezTo>
                    <a:pt x="2426" y="103"/>
                    <a:pt x="2342" y="42"/>
                    <a:pt x="2243" y="19"/>
                  </a:cubicBezTo>
                  <a:cubicBezTo>
                    <a:pt x="2195" y="6"/>
                    <a:pt x="2142" y="0"/>
                    <a:pt x="2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745461" y="2295908"/>
              <a:ext cx="586451" cy="475974"/>
            </a:xfrm>
            <a:custGeom>
              <a:avLst/>
              <a:gdLst/>
              <a:ahLst/>
              <a:cxnLst/>
              <a:rect l="l" t="t" r="r" b="b"/>
              <a:pathLst>
                <a:path w="3594" h="2917" extrusionOk="0">
                  <a:moveTo>
                    <a:pt x="1322" y="0"/>
                  </a:moveTo>
                  <a:cubicBezTo>
                    <a:pt x="1023" y="0"/>
                    <a:pt x="772" y="35"/>
                    <a:pt x="672" y="79"/>
                  </a:cubicBezTo>
                  <a:cubicBezTo>
                    <a:pt x="504" y="209"/>
                    <a:pt x="359" y="354"/>
                    <a:pt x="230" y="514"/>
                  </a:cubicBezTo>
                  <a:cubicBezTo>
                    <a:pt x="123" y="720"/>
                    <a:pt x="47" y="933"/>
                    <a:pt x="1" y="1162"/>
                  </a:cubicBezTo>
                  <a:lnTo>
                    <a:pt x="1252" y="2916"/>
                  </a:lnTo>
                  <a:lnTo>
                    <a:pt x="2045" y="1688"/>
                  </a:lnTo>
                  <a:lnTo>
                    <a:pt x="2335" y="1513"/>
                  </a:lnTo>
                  <a:lnTo>
                    <a:pt x="3593" y="2359"/>
                  </a:lnTo>
                  <a:cubicBezTo>
                    <a:pt x="3593" y="2359"/>
                    <a:pt x="3151" y="842"/>
                    <a:pt x="2686" y="376"/>
                  </a:cubicBezTo>
                  <a:cubicBezTo>
                    <a:pt x="2399" y="90"/>
                    <a:pt x="1800" y="0"/>
                    <a:pt x="1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8"/>
            <p:cNvSpPr/>
            <p:nvPr/>
          </p:nvSpPr>
          <p:spPr>
            <a:xfrm>
              <a:off x="6736812" y="2287259"/>
              <a:ext cx="603748" cy="491965"/>
            </a:xfrm>
            <a:custGeom>
              <a:avLst/>
              <a:gdLst/>
              <a:ahLst/>
              <a:cxnLst/>
              <a:rect l="l" t="t" r="r" b="b"/>
              <a:pathLst>
                <a:path w="3700" h="3015" extrusionOk="0">
                  <a:moveTo>
                    <a:pt x="1376" y="96"/>
                  </a:moveTo>
                  <a:cubicBezTo>
                    <a:pt x="1842" y="96"/>
                    <a:pt x="2424" y="180"/>
                    <a:pt x="2700" y="452"/>
                  </a:cubicBezTo>
                  <a:cubicBezTo>
                    <a:pt x="3082" y="834"/>
                    <a:pt x="3440" y="1917"/>
                    <a:pt x="3562" y="2290"/>
                  </a:cubicBezTo>
                  <a:lnTo>
                    <a:pt x="2418" y="1520"/>
                  </a:lnTo>
                  <a:cubicBezTo>
                    <a:pt x="2411" y="1516"/>
                    <a:pt x="2401" y="1514"/>
                    <a:pt x="2391" y="1514"/>
                  </a:cubicBezTo>
                  <a:cubicBezTo>
                    <a:pt x="2382" y="1514"/>
                    <a:pt x="2372" y="1516"/>
                    <a:pt x="2365" y="1520"/>
                  </a:cubicBezTo>
                  <a:lnTo>
                    <a:pt x="2075" y="1695"/>
                  </a:lnTo>
                  <a:cubicBezTo>
                    <a:pt x="2067" y="1703"/>
                    <a:pt x="2060" y="1703"/>
                    <a:pt x="2060" y="1711"/>
                  </a:cubicBezTo>
                  <a:lnTo>
                    <a:pt x="1305" y="2878"/>
                  </a:lnTo>
                  <a:lnTo>
                    <a:pt x="100" y="1200"/>
                  </a:lnTo>
                  <a:cubicBezTo>
                    <a:pt x="145" y="986"/>
                    <a:pt x="222" y="780"/>
                    <a:pt x="321" y="590"/>
                  </a:cubicBezTo>
                  <a:cubicBezTo>
                    <a:pt x="443" y="437"/>
                    <a:pt x="588" y="292"/>
                    <a:pt x="740" y="170"/>
                  </a:cubicBezTo>
                  <a:cubicBezTo>
                    <a:pt x="837" y="129"/>
                    <a:pt x="1084" y="96"/>
                    <a:pt x="1376" y="96"/>
                  </a:cubicBezTo>
                  <a:close/>
                  <a:moveTo>
                    <a:pt x="1394" y="0"/>
                  </a:moveTo>
                  <a:cubicBezTo>
                    <a:pt x="1082" y="0"/>
                    <a:pt x="815" y="39"/>
                    <a:pt x="702" y="86"/>
                  </a:cubicBezTo>
                  <a:lnTo>
                    <a:pt x="694" y="94"/>
                  </a:lnTo>
                  <a:cubicBezTo>
                    <a:pt x="527" y="223"/>
                    <a:pt x="374" y="376"/>
                    <a:pt x="244" y="544"/>
                  </a:cubicBezTo>
                  <a:cubicBezTo>
                    <a:pt x="138" y="750"/>
                    <a:pt x="54" y="971"/>
                    <a:pt x="8" y="1200"/>
                  </a:cubicBezTo>
                  <a:cubicBezTo>
                    <a:pt x="0" y="1215"/>
                    <a:pt x="8" y="1230"/>
                    <a:pt x="16" y="1238"/>
                  </a:cubicBezTo>
                  <a:lnTo>
                    <a:pt x="1266" y="2992"/>
                  </a:lnTo>
                  <a:cubicBezTo>
                    <a:pt x="1282" y="3007"/>
                    <a:pt x="1289" y="3015"/>
                    <a:pt x="1305" y="3015"/>
                  </a:cubicBezTo>
                  <a:lnTo>
                    <a:pt x="1312" y="3007"/>
                  </a:lnTo>
                  <a:cubicBezTo>
                    <a:pt x="1328" y="3007"/>
                    <a:pt x="1343" y="3000"/>
                    <a:pt x="1350" y="2984"/>
                  </a:cubicBezTo>
                  <a:lnTo>
                    <a:pt x="2128" y="1764"/>
                  </a:lnTo>
                  <a:lnTo>
                    <a:pt x="2388" y="1612"/>
                  </a:lnTo>
                  <a:lnTo>
                    <a:pt x="3616" y="2443"/>
                  </a:lnTo>
                  <a:cubicBezTo>
                    <a:pt x="3623" y="2451"/>
                    <a:pt x="3633" y="2454"/>
                    <a:pt x="3643" y="2454"/>
                  </a:cubicBezTo>
                  <a:cubicBezTo>
                    <a:pt x="3654" y="2454"/>
                    <a:pt x="3665" y="2451"/>
                    <a:pt x="3677" y="2443"/>
                  </a:cubicBezTo>
                  <a:cubicBezTo>
                    <a:pt x="3692" y="2435"/>
                    <a:pt x="3700" y="2412"/>
                    <a:pt x="3692" y="2390"/>
                  </a:cubicBezTo>
                  <a:cubicBezTo>
                    <a:pt x="3677" y="2336"/>
                    <a:pt x="3242" y="857"/>
                    <a:pt x="2777" y="391"/>
                  </a:cubicBezTo>
                  <a:cubicBezTo>
                    <a:pt x="2479" y="94"/>
                    <a:pt x="1881" y="0"/>
                    <a:pt x="13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8"/>
            <p:cNvSpPr/>
            <p:nvPr/>
          </p:nvSpPr>
          <p:spPr>
            <a:xfrm>
              <a:off x="7064142" y="1316869"/>
              <a:ext cx="173129" cy="290121"/>
            </a:xfrm>
            <a:custGeom>
              <a:avLst/>
              <a:gdLst/>
              <a:ahLst/>
              <a:cxnLst/>
              <a:rect l="l" t="t" r="r" b="b"/>
              <a:pathLst>
                <a:path w="1061" h="1778" extrusionOk="0">
                  <a:moveTo>
                    <a:pt x="267" y="0"/>
                  </a:moveTo>
                  <a:lnTo>
                    <a:pt x="0" y="69"/>
                  </a:lnTo>
                  <a:lnTo>
                    <a:pt x="877" y="1777"/>
                  </a:lnTo>
                  <a:cubicBezTo>
                    <a:pt x="877" y="1777"/>
                    <a:pt x="1060" y="1121"/>
                    <a:pt x="992" y="824"/>
                  </a:cubicBezTo>
                  <a:cubicBezTo>
                    <a:pt x="931" y="526"/>
                    <a:pt x="267" y="0"/>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7056636" y="1307568"/>
              <a:ext cx="188141" cy="306927"/>
            </a:xfrm>
            <a:custGeom>
              <a:avLst/>
              <a:gdLst/>
              <a:ahLst/>
              <a:cxnLst/>
              <a:rect l="l" t="t" r="r" b="b"/>
              <a:pathLst>
                <a:path w="1153" h="1881" extrusionOk="0">
                  <a:moveTo>
                    <a:pt x="298" y="111"/>
                  </a:moveTo>
                  <a:cubicBezTo>
                    <a:pt x="489" y="263"/>
                    <a:pt x="939" y="667"/>
                    <a:pt x="992" y="896"/>
                  </a:cubicBezTo>
                  <a:cubicBezTo>
                    <a:pt x="1038" y="1102"/>
                    <a:pt x="954" y="1499"/>
                    <a:pt x="908" y="1697"/>
                  </a:cubicBezTo>
                  <a:lnTo>
                    <a:pt x="115" y="156"/>
                  </a:lnTo>
                  <a:lnTo>
                    <a:pt x="298" y="111"/>
                  </a:lnTo>
                  <a:close/>
                  <a:moveTo>
                    <a:pt x="311" y="1"/>
                  </a:moveTo>
                  <a:cubicBezTo>
                    <a:pt x="307" y="1"/>
                    <a:pt x="302" y="2"/>
                    <a:pt x="298" y="4"/>
                  </a:cubicBezTo>
                  <a:lnTo>
                    <a:pt x="39" y="72"/>
                  </a:lnTo>
                  <a:cubicBezTo>
                    <a:pt x="23" y="72"/>
                    <a:pt x="8" y="80"/>
                    <a:pt x="1" y="95"/>
                  </a:cubicBezTo>
                  <a:cubicBezTo>
                    <a:pt x="1" y="111"/>
                    <a:pt x="1" y="126"/>
                    <a:pt x="1" y="141"/>
                  </a:cubicBezTo>
                  <a:lnTo>
                    <a:pt x="878" y="1857"/>
                  </a:lnTo>
                  <a:cubicBezTo>
                    <a:pt x="885" y="1872"/>
                    <a:pt x="908" y="1880"/>
                    <a:pt x="923" y="1880"/>
                  </a:cubicBezTo>
                  <a:lnTo>
                    <a:pt x="931" y="1880"/>
                  </a:lnTo>
                  <a:cubicBezTo>
                    <a:pt x="946" y="1880"/>
                    <a:pt x="962" y="1865"/>
                    <a:pt x="969" y="1842"/>
                  </a:cubicBezTo>
                  <a:cubicBezTo>
                    <a:pt x="977" y="1819"/>
                    <a:pt x="1152" y="1186"/>
                    <a:pt x="1084" y="873"/>
                  </a:cubicBezTo>
                  <a:cubicBezTo>
                    <a:pt x="1015" y="553"/>
                    <a:pt x="367" y="34"/>
                    <a:pt x="344" y="11"/>
                  </a:cubicBezTo>
                  <a:cubicBezTo>
                    <a:pt x="333" y="6"/>
                    <a:pt x="322" y="1"/>
                    <a:pt x="3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6550140" y="1274444"/>
              <a:ext cx="776713" cy="1354332"/>
            </a:xfrm>
            <a:custGeom>
              <a:avLst/>
              <a:gdLst/>
              <a:ahLst/>
              <a:cxnLst/>
              <a:rect l="l" t="t" r="r" b="b"/>
              <a:pathLst>
                <a:path w="4760" h="8300" extrusionOk="0">
                  <a:moveTo>
                    <a:pt x="3211" y="1"/>
                  </a:moveTo>
                  <a:cubicBezTo>
                    <a:pt x="2708" y="47"/>
                    <a:pt x="2220" y="207"/>
                    <a:pt x="1785" y="466"/>
                  </a:cubicBezTo>
                  <a:cubicBezTo>
                    <a:pt x="1144" y="878"/>
                    <a:pt x="61" y="1084"/>
                    <a:pt x="153" y="1725"/>
                  </a:cubicBezTo>
                  <a:cubicBezTo>
                    <a:pt x="237" y="2365"/>
                    <a:pt x="618" y="3326"/>
                    <a:pt x="618" y="3326"/>
                  </a:cubicBezTo>
                  <a:cubicBezTo>
                    <a:pt x="153" y="3387"/>
                    <a:pt x="0" y="3624"/>
                    <a:pt x="176" y="4295"/>
                  </a:cubicBezTo>
                  <a:cubicBezTo>
                    <a:pt x="307" y="4795"/>
                    <a:pt x="747" y="4859"/>
                    <a:pt x="963" y="4859"/>
                  </a:cubicBezTo>
                  <a:cubicBezTo>
                    <a:pt x="1036" y="4859"/>
                    <a:pt x="1083" y="4852"/>
                    <a:pt x="1083" y="4852"/>
                  </a:cubicBezTo>
                  <a:cubicBezTo>
                    <a:pt x="1640" y="5225"/>
                    <a:pt x="1816" y="6514"/>
                    <a:pt x="1816" y="6514"/>
                  </a:cubicBezTo>
                  <a:cubicBezTo>
                    <a:pt x="1816" y="6514"/>
                    <a:pt x="1960" y="6774"/>
                    <a:pt x="2044" y="6926"/>
                  </a:cubicBezTo>
                  <a:cubicBezTo>
                    <a:pt x="2136" y="7071"/>
                    <a:pt x="3684" y="8299"/>
                    <a:pt x="3684" y="8299"/>
                  </a:cubicBezTo>
                  <a:lnTo>
                    <a:pt x="3684" y="6308"/>
                  </a:lnTo>
                  <a:cubicBezTo>
                    <a:pt x="3684" y="6308"/>
                    <a:pt x="3702" y="6313"/>
                    <a:pt x="3734" y="6313"/>
                  </a:cubicBezTo>
                  <a:cubicBezTo>
                    <a:pt x="3840" y="6313"/>
                    <a:pt x="4101" y="6259"/>
                    <a:pt x="4348" y="5782"/>
                  </a:cubicBezTo>
                  <a:cubicBezTo>
                    <a:pt x="4676" y="5172"/>
                    <a:pt x="4760" y="4356"/>
                    <a:pt x="4584" y="3479"/>
                  </a:cubicBezTo>
                  <a:cubicBezTo>
                    <a:pt x="4409" y="2602"/>
                    <a:pt x="3211" y="1"/>
                    <a:pt x="3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6553893" y="1265796"/>
              <a:ext cx="780466" cy="1370323"/>
            </a:xfrm>
            <a:custGeom>
              <a:avLst/>
              <a:gdLst/>
              <a:ahLst/>
              <a:cxnLst/>
              <a:rect l="l" t="t" r="r" b="b"/>
              <a:pathLst>
                <a:path w="4783" h="8398" extrusionOk="0">
                  <a:moveTo>
                    <a:pt x="3158" y="107"/>
                  </a:moveTo>
                  <a:cubicBezTo>
                    <a:pt x="3295" y="397"/>
                    <a:pt x="4355" y="2731"/>
                    <a:pt x="4515" y="3539"/>
                  </a:cubicBezTo>
                  <a:cubicBezTo>
                    <a:pt x="4683" y="4394"/>
                    <a:pt x="4607" y="5202"/>
                    <a:pt x="4287" y="5812"/>
                  </a:cubicBezTo>
                  <a:cubicBezTo>
                    <a:pt x="4047" y="6274"/>
                    <a:pt x="3802" y="6318"/>
                    <a:pt x="3708" y="6318"/>
                  </a:cubicBezTo>
                  <a:cubicBezTo>
                    <a:pt x="3686" y="6318"/>
                    <a:pt x="3672" y="6316"/>
                    <a:pt x="3669" y="6316"/>
                  </a:cubicBezTo>
                  <a:cubicBezTo>
                    <a:pt x="3654" y="6316"/>
                    <a:pt x="3638" y="6316"/>
                    <a:pt x="3631" y="6323"/>
                  </a:cubicBezTo>
                  <a:cubicBezTo>
                    <a:pt x="3615" y="6331"/>
                    <a:pt x="3608" y="6346"/>
                    <a:pt x="3608" y="6361"/>
                  </a:cubicBezTo>
                  <a:lnTo>
                    <a:pt x="3608" y="8253"/>
                  </a:lnTo>
                  <a:cubicBezTo>
                    <a:pt x="2990" y="7757"/>
                    <a:pt x="2121" y="7048"/>
                    <a:pt x="2060" y="6949"/>
                  </a:cubicBezTo>
                  <a:cubicBezTo>
                    <a:pt x="1983" y="6819"/>
                    <a:pt x="1854" y="6598"/>
                    <a:pt x="1831" y="6552"/>
                  </a:cubicBezTo>
                  <a:cubicBezTo>
                    <a:pt x="1815" y="6430"/>
                    <a:pt x="1632" y="5240"/>
                    <a:pt x="1083" y="4867"/>
                  </a:cubicBezTo>
                  <a:cubicBezTo>
                    <a:pt x="1078" y="4861"/>
                    <a:pt x="1069" y="4856"/>
                    <a:pt x="1058" y="4856"/>
                  </a:cubicBezTo>
                  <a:cubicBezTo>
                    <a:pt x="1054" y="4856"/>
                    <a:pt x="1050" y="4857"/>
                    <a:pt x="1045" y="4859"/>
                  </a:cubicBezTo>
                  <a:cubicBezTo>
                    <a:pt x="1040" y="4859"/>
                    <a:pt x="996" y="4865"/>
                    <a:pt x="931" y="4865"/>
                  </a:cubicBezTo>
                  <a:cubicBezTo>
                    <a:pt x="729" y="4865"/>
                    <a:pt x="320" y="4808"/>
                    <a:pt x="199" y="4340"/>
                  </a:cubicBezTo>
                  <a:cubicBezTo>
                    <a:pt x="99" y="3982"/>
                    <a:pt x="99" y="3753"/>
                    <a:pt x="199" y="3616"/>
                  </a:cubicBezTo>
                  <a:cubicBezTo>
                    <a:pt x="267" y="3517"/>
                    <a:pt x="397" y="3456"/>
                    <a:pt x="595" y="3433"/>
                  </a:cubicBezTo>
                  <a:cubicBezTo>
                    <a:pt x="610" y="3433"/>
                    <a:pt x="626" y="3425"/>
                    <a:pt x="633" y="3410"/>
                  </a:cubicBezTo>
                  <a:cubicBezTo>
                    <a:pt x="641" y="3394"/>
                    <a:pt x="641" y="3379"/>
                    <a:pt x="633" y="3372"/>
                  </a:cubicBezTo>
                  <a:cubicBezTo>
                    <a:pt x="626" y="3356"/>
                    <a:pt x="252" y="2403"/>
                    <a:pt x="168" y="1770"/>
                  </a:cubicBezTo>
                  <a:cubicBezTo>
                    <a:pt x="115" y="1350"/>
                    <a:pt x="610" y="1129"/>
                    <a:pt x="1137" y="893"/>
                  </a:cubicBezTo>
                  <a:cubicBezTo>
                    <a:pt x="1358" y="794"/>
                    <a:pt x="1571" y="687"/>
                    <a:pt x="1785" y="565"/>
                  </a:cubicBezTo>
                  <a:cubicBezTo>
                    <a:pt x="2204" y="313"/>
                    <a:pt x="2670" y="161"/>
                    <a:pt x="3158" y="107"/>
                  </a:cubicBezTo>
                  <a:close/>
                  <a:moveTo>
                    <a:pt x="3188" y="0"/>
                  </a:moveTo>
                  <a:cubicBezTo>
                    <a:pt x="2670" y="54"/>
                    <a:pt x="2174" y="214"/>
                    <a:pt x="1732" y="481"/>
                  </a:cubicBezTo>
                  <a:cubicBezTo>
                    <a:pt x="1526" y="603"/>
                    <a:pt x="1312" y="710"/>
                    <a:pt x="1099" y="801"/>
                  </a:cubicBezTo>
                  <a:cubicBezTo>
                    <a:pt x="565" y="1045"/>
                    <a:pt x="8" y="1297"/>
                    <a:pt x="76" y="1785"/>
                  </a:cubicBezTo>
                  <a:cubicBezTo>
                    <a:pt x="153" y="2334"/>
                    <a:pt x="443" y="3128"/>
                    <a:pt x="526" y="3349"/>
                  </a:cubicBezTo>
                  <a:cubicBezTo>
                    <a:pt x="321" y="3379"/>
                    <a:pt x="191" y="3448"/>
                    <a:pt x="115" y="3562"/>
                  </a:cubicBezTo>
                  <a:cubicBezTo>
                    <a:pt x="8" y="3722"/>
                    <a:pt x="0" y="3967"/>
                    <a:pt x="107" y="4363"/>
                  </a:cubicBezTo>
                  <a:cubicBezTo>
                    <a:pt x="244" y="4886"/>
                    <a:pt x="701" y="4957"/>
                    <a:pt x="931" y="4957"/>
                  </a:cubicBezTo>
                  <a:cubicBezTo>
                    <a:pt x="983" y="4957"/>
                    <a:pt x="1023" y="4953"/>
                    <a:pt x="1045" y="4950"/>
                  </a:cubicBezTo>
                  <a:cubicBezTo>
                    <a:pt x="1564" y="5324"/>
                    <a:pt x="1739" y="6560"/>
                    <a:pt x="1739" y="6575"/>
                  </a:cubicBezTo>
                  <a:cubicBezTo>
                    <a:pt x="1739" y="6583"/>
                    <a:pt x="1739" y="6583"/>
                    <a:pt x="1747" y="6590"/>
                  </a:cubicBezTo>
                  <a:cubicBezTo>
                    <a:pt x="1747" y="6590"/>
                    <a:pt x="1892" y="6857"/>
                    <a:pt x="1976" y="7002"/>
                  </a:cubicBezTo>
                  <a:cubicBezTo>
                    <a:pt x="2067" y="7147"/>
                    <a:pt x="3471" y="8261"/>
                    <a:pt x="3623" y="8390"/>
                  </a:cubicBezTo>
                  <a:cubicBezTo>
                    <a:pt x="3631" y="8390"/>
                    <a:pt x="3646" y="8398"/>
                    <a:pt x="3654" y="8398"/>
                  </a:cubicBezTo>
                  <a:cubicBezTo>
                    <a:pt x="3661" y="8398"/>
                    <a:pt x="3669" y="8398"/>
                    <a:pt x="3676" y="8390"/>
                  </a:cubicBezTo>
                  <a:cubicBezTo>
                    <a:pt x="3692" y="8383"/>
                    <a:pt x="3699" y="8367"/>
                    <a:pt x="3699" y="8352"/>
                  </a:cubicBezTo>
                  <a:lnTo>
                    <a:pt x="3699" y="6415"/>
                  </a:lnTo>
                  <a:cubicBezTo>
                    <a:pt x="3829" y="6415"/>
                    <a:pt x="4111" y="6354"/>
                    <a:pt x="4371" y="5858"/>
                  </a:cubicBezTo>
                  <a:cubicBezTo>
                    <a:pt x="4706" y="5233"/>
                    <a:pt x="4782" y="4394"/>
                    <a:pt x="4607" y="3517"/>
                  </a:cubicBezTo>
                  <a:cubicBezTo>
                    <a:pt x="4432" y="2647"/>
                    <a:pt x="3280" y="138"/>
                    <a:pt x="3234" y="31"/>
                  </a:cubicBezTo>
                  <a:cubicBezTo>
                    <a:pt x="3226" y="16"/>
                    <a:pt x="3204" y="0"/>
                    <a:pt x="31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7057941" y="2267679"/>
              <a:ext cx="92194" cy="160725"/>
            </a:xfrm>
            <a:custGeom>
              <a:avLst/>
              <a:gdLst/>
              <a:ahLst/>
              <a:cxnLst/>
              <a:rect l="l" t="t" r="r" b="b"/>
              <a:pathLst>
                <a:path w="565" h="985" extrusionOk="0">
                  <a:moveTo>
                    <a:pt x="0" y="0"/>
                  </a:moveTo>
                  <a:lnTo>
                    <a:pt x="534" y="984"/>
                  </a:lnTo>
                  <a:lnTo>
                    <a:pt x="565"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7050435" y="2260662"/>
              <a:ext cx="108348" cy="175084"/>
            </a:xfrm>
            <a:custGeom>
              <a:avLst/>
              <a:gdLst/>
              <a:ahLst/>
              <a:cxnLst/>
              <a:rect l="l" t="t" r="r" b="b"/>
              <a:pathLst>
                <a:path w="664" h="1073" extrusionOk="0">
                  <a:moveTo>
                    <a:pt x="153" y="135"/>
                  </a:moveTo>
                  <a:lnTo>
                    <a:pt x="565" y="295"/>
                  </a:lnTo>
                  <a:lnTo>
                    <a:pt x="542" y="852"/>
                  </a:lnTo>
                  <a:lnTo>
                    <a:pt x="153" y="135"/>
                  </a:lnTo>
                  <a:close/>
                  <a:moveTo>
                    <a:pt x="42" y="0"/>
                  </a:moveTo>
                  <a:cubicBezTo>
                    <a:pt x="30" y="0"/>
                    <a:pt x="20" y="4"/>
                    <a:pt x="16" y="13"/>
                  </a:cubicBezTo>
                  <a:cubicBezTo>
                    <a:pt x="0" y="28"/>
                    <a:pt x="0" y="51"/>
                    <a:pt x="8" y="66"/>
                  </a:cubicBezTo>
                  <a:lnTo>
                    <a:pt x="534" y="1050"/>
                  </a:lnTo>
                  <a:cubicBezTo>
                    <a:pt x="550" y="1065"/>
                    <a:pt x="565" y="1073"/>
                    <a:pt x="580" y="1073"/>
                  </a:cubicBezTo>
                  <a:lnTo>
                    <a:pt x="588" y="1073"/>
                  </a:lnTo>
                  <a:cubicBezTo>
                    <a:pt x="611" y="1073"/>
                    <a:pt x="626" y="1050"/>
                    <a:pt x="626" y="1027"/>
                  </a:cubicBezTo>
                  <a:lnTo>
                    <a:pt x="656" y="264"/>
                  </a:lnTo>
                  <a:cubicBezTo>
                    <a:pt x="664" y="249"/>
                    <a:pt x="649" y="226"/>
                    <a:pt x="633" y="219"/>
                  </a:cubicBezTo>
                  <a:lnTo>
                    <a:pt x="69" y="5"/>
                  </a:lnTo>
                  <a:cubicBezTo>
                    <a:pt x="60" y="2"/>
                    <a:pt x="50"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6426943" y="1182741"/>
              <a:ext cx="743099" cy="708985"/>
            </a:xfrm>
            <a:custGeom>
              <a:avLst/>
              <a:gdLst/>
              <a:ahLst/>
              <a:cxnLst/>
              <a:rect l="l" t="t" r="r" b="b"/>
              <a:pathLst>
                <a:path w="4554" h="4345" extrusionOk="0">
                  <a:moveTo>
                    <a:pt x="3558" y="0"/>
                  </a:moveTo>
                  <a:cubicBezTo>
                    <a:pt x="2910" y="0"/>
                    <a:pt x="1080" y="780"/>
                    <a:pt x="549" y="1615"/>
                  </a:cubicBezTo>
                  <a:cubicBezTo>
                    <a:pt x="0" y="2492"/>
                    <a:pt x="115" y="2897"/>
                    <a:pt x="527" y="3423"/>
                  </a:cubicBezTo>
                  <a:cubicBezTo>
                    <a:pt x="931" y="3949"/>
                    <a:pt x="1312" y="4094"/>
                    <a:pt x="1312" y="4094"/>
                  </a:cubicBezTo>
                  <a:cubicBezTo>
                    <a:pt x="1312" y="4094"/>
                    <a:pt x="1425" y="4345"/>
                    <a:pt x="1652" y="4345"/>
                  </a:cubicBezTo>
                  <a:cubicBezTo>
                    <a:pt x="1682" y="4345"/>
                    <a:pt x="1713" y="4340"/>
                    <a:pt x="1747" y="4331"/>
                  </a:cubicBezTo>
                  <a:cubicBezTo>
                    <a:pt x="2044" y="4239"/>
                    <a:pt x="1693" y="4102"/>
                    <a:pt x="1549" y="3919"/>
                  </a:cubicBezTo>
                  <a:cubicBezTo>
                    <a:pt x="1396" y="3743"/>
                    <a:pt x="1808" y="3240"/>
                    <a:pt x="1838" y="2775"/>
                  </a:cubicBezTo>
                  <a:cubicBezTo>
                    <a:pt x="1869" y="2317"/>
                    <a:pt x="1427" y="2401"/>
                    <a:pt x="1373" y="2111"/>
                  </a:cubicBezTo>
                  <a:cubicBezTo>
                    <a:pt x="1316" y="1841"/>
                    <a:pt x="1921" y="1518"/>
                    <a:pt x="2288" y="1518"/>
                  </a:cubicBezTo>
                  <a:cubicBezTo>
                    <a:pt x="2315" y="1518"/>
                    <a:pt x="2341" y="1520"/>
                    <a:pt x="2365" y="1524"/>
                  </a:cubicBezTo>
                  <a:cubicBezTo>
                    <a:pt x="2715" y="1585"/>
                    <a:pt x="2395" y="1844"/>
                    <a:pt x="2395" y="1844"/>
                  </a:cubicBezTo>
                  <a:cubicBezTo>
                    <a:pt x="2921" y="1722"/>
                    <a:pt x="3425" y="1516"/>
                    <a:pt x="3882" y="1234"/>
                  </a:cubicBezTo>
                  <a:cubicBezTo>
                    <a:pt x="4554" y="792"/>
                    <a:pt x="4203" y="98"/>
                    <a:pt x="3646" y="6"/>
                  </a:cubicBezTo>
                  <a:cubicBezTo>
                    <a:pt x="3620" y="2"/>
                    <a:pt x="3590" y="0"/>
                    <a:pt x="35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6418132" y="1175071"/>
              <a:ext cx="717154" cy="724323"/>
            </a:xfrm>
            <a:custGeom>
              <a:avLst/>
              <a:gdLst/>
              <a:ahLst/>
              <a:cxnLst/>
              <a:rect l="l" t="t" r="r" b="b"/>
              <a:pathLst>
                <a:path w="4395" h="4439" extrusionOk="0">
                  <a:moveTo>
                    <a:pt x="3608" y="91"/>
                  </a:moveTo>
                  <a:cubicBezTo>
                    <a:pt x="3639" y="91"/>
                    <a:pt x="3662" y="91"/>
                    <a:pt x="3692" y="99"/>
                  </a:cubicBezTo>
                  <a:cubicBezTo>
                    <a:pt x="3959" y="137"/>
                    <a:pt x="4181" y="328"/>
                    <a:pt x="4242" y="587"/>
                  </a:cubicBezTo>
                  <a:cubicBezTo>
                    <a:pt x="4295" y="831"/>
                    <a:pt x="4181" y="1060"/>
                    <a:pt x="3914" y="1235"/>
                  </a:cubicBezTo>
                  <a:cubicBezTo>
                    <a:pt x="3502" y="1495"/>
                    <a:pt x="3052" y="1685"/>
                    <a:pt x="2586" y="1807"/>
                  </a:cubicBezTo>
                  <a:cubicBezTo>
                    <a:pt x="2617" y="1762"/>
                    <a:pt x="2632" y="1708"/>
                    <a:pt x="2625" y="1655"/>
                  </a:cubicBezTo>
                  <a:cubicBezTo>
                    <a:pt x="2609" y="1586"/>
                    <a:pt x="2541" y="1548"/>
                    <a:pt x="2426" y="1525"/>
                  </a:cubicBezTo>
                  <a:cubicBezTo>
                    <a:pt x="2397" y="1520"/>
                    <a:pt x="2366" y="1518"/>
                    <a:pt x="2334" y="1518"/>
                  </a:cubicBezTo>
                  <a:cubicBezTo>
                    <a:pt x="2065" y="1518"/>
                    <a:pt x="1686" y="1679"/>
                    <a:pt x="1496" y="1876"/>
                  </a:cubicBezTo>
                  <a:cubicBezTo>
                    <a:pt x="1412" y="1945"/>
                    <a:pt x="1366" y="2059"/>
                    <a:pt x="1374" y="2166"/>
                  </a:cubicBezTo>
                  <a:cubicBezTo>
                    <a:pt x="1412" y="2288"/>
                    <a:pt x="1496" y="2387"/>
                    <a:pt x="1610" y="2433"/>
                  </a:cubicBezTo>
                  <a:cubicBezTo>
                    <a:pt x="1740" y="2509"/>
                    <a:pt x="1862" y="2585"/>
                    <a:pt x="1847" y="2829"/>
                  </a:cubicBezTo>
                  <a:cubicBezTo>
                    <a:pt x="1816" y="3043"/>
                    <a:pt x="1747" y="3256"/>
                    <a:pt x="1656" y="3447"/>
                  </a:cubicBezTo>
                  <a:cubicBezTo>
                    <a:pt x="1542" y="3691"/>
                    <a:pt x="1465" y="3882"/>
                    <a:pt x="1557" y="3996"/>
                  </a:cubicBezTo>
                  <a:cubicBezTo>
                    <a:pt x="1610" y="4057"/>
                    <a:pt x="1664" y="4103"/>
                    <a:pt x="1732" y="4149"/>
                  </a:cubicBezTo>
                  <a:cubicBezTo>
                    <a:pt x="1770" y="4187"/>
                    <a:pt x="1869" y="4263"/>
                    <a:pt x="1869" y="4294"/>
                  </a:cubicBezTo>
                  <a:cubicBezTo>
                    <a:pt x="1869" y="4294"/>
                    <a:pt x="1862" y="4309"/>
                    <a:pt x="1786" y="4332"/>
                  </a:cubicBezTo>
                  <a:cubicBezTo>
                    <a:pt x="1756" y="4341"/>
                    <a:pt x="1728" y="4345"/>
                    <a:pt x="1702" y="4345"/>
                  </a:cubicBezTo>
                  <a:cubicBezTo>
                    <a:pt x="1512" y="4345"/>
                    <a:pt x="1411" y="4133"/>
                    <a:pt x="1404" y="4126"/>
                  </a:cubicBezTo>
                  <a:cubicBezTo>
                    <a:pt x="1404" y="4111"/>
                    <a:pt x="1397" y="4103"/>
                    <a:pt x="1381" y="4095"/>
                  </a:cubicBezTo>
                  <a:cubicBezTo>
                    <a:pt x="1374" y="4095"/>
                    <a:pt x="1015" y="3958"/>
                    <a:pt x="611" y="3439"/>
                  </a:cubicBezTo>
                  <a:cubicBezTo>
                    <a:pt x="207" y="2928"/>
                    <a:pt x="108" y="2524"/>
                    <a:pt x="642" y="1685"/>
                  </a:cubicBezTo>
                  <a:cubicBezTo>
                    <a:pt x="1160" y="869"/>
                    <a:pt x="2983" y="91"/>
                    <a:pt x="3608" y="91"/>
                  </a:cubicBezTo>
                  <a:close/>
                  <a:moveTo>
                    <a:pt x="3610" y="0"/>
                  </a:moveTo>
                  <a:cubicBezTo>
                    <a:pt x="2947" y="0"/>
                    <a:pt x="1108" y="778"/>
                    <a:pt x="565" y="1632"/>
                  </a:cubicBezTo>
                  <a:cubicBezTo>
                    <a:pt x="1" y="2517"/>
                    <a:pt x="115" y="2959"/>
                    <a:pt x="535" y="3501"/>
                  </a:cubicBezTo>
                  <a:cubicBezTo>
                    <a:pt x="901" y="3973"/>
                    <a:pt x="1244" y="4141"/>
                    <a:pt x="1328" y="4179"/>
                  </a:cubicBezTo>
                  <a:cubicBezTo>
                    <a:pt x="1397" y="4332"/>
                    <a:pt x="1542" y="4431"/>
                    <a:pt x="1702" y="4439"/>
                  </a:cubicBezTo>
                  <a:cubicBezTo>
                    <a:pt x="1740" y="4439"/>
                    <a:pt x="1778" y="4439"/>
                    <a:pt x="1816" y="4423"/>
                  </a:cubicBezTo>
                  <a:cubicBezTo>
                    <a:pt x="1869" y="4408"/>
                    <a:pt x="1938" y="4393"/>
                    <a:pt x="1961" y="4309"/>
                  </a:cubicBezTo>
                  <a:cubicBezTo>
                    <a:pt x="1976" y="4233"/>
                    <a:pt x="1885" y="4164"/>
                    <a:pt x="1786" y="4080"/>
                  </a:cubicBezTo>
                  <a:cubicBezTo>
                    <a:pt x="1732" y="4042"/>
                    <a:pt x="1679" y="3989"/>
                    <a:pt x="1633" y="3943"/>
                  </a:cubicBezTo>
                  <a:cubicBezTo>
                    <a:pt x="1572" y="3874"/>
                    <a:pt x="1648" y="3684"/>
                    <a:pt x="1732" y="3493"/>
                  </a:cubicBezTo>
                  <a:cubicBezTo>
                    <a:pt x="1839" y="3287"/>
                    <a:pt x="1908" y="3066"/>
                    <a:pt x="1931" y="2837"/>
                  </a:cubicBezTo>
                  <a:cubicBezTo>
                    <a:pt x="1953" y="2539"/>
                    <a:pt x="1786" y="2433"/>
                    <a:pt x="1656" y="2356"/>
                  </a:cubicBezTo>
                  <a:cubicBezTo>
                    <a:pt x="1564" y="2303"/>
                    <a:pt x="1488" y="2257"/>
                    <a:pt x="1465" y="2151"/>
                  </a:cubicBezTo>
                  <a:cubicBezTo>
                    <a:pt x="1465" y="2074"/>
                    <a:pt x="1496" y="1998"/>
                    <a:pt x="1564" y="1945"/>
                  </a:cubicBezTo>
                  <a:cubicBezTo>
                    <a:pt x="1736" y="1766"/>
                    <a:pt x="2093" y="1619"/>
                    <a:pt x="2335" y="1619"/>
                  </a:cubicBezTo>
                  <a:cubicBezTo>
                    <a:pt x="2362" y="1619"/>
                    <a:pt x="2387" y="1620"/>
                    <a:pt x="2411" y="1624"/>
                  </a:cubicBezTo>
                  <a:cubicBezTo>
                    <a:pt x="2480" y="1632"/>
                    <a:pt x="2525" y="1655"/>
                    <a:pt x="2533" y="1685"/>
                  </a:cubicBezTo>
                  <a:cubicBezTo>
                    <a:pt x="2541" y="1731"/>
                    <a:pt x="2472" y="1815"/>
                    <a:pt x="2419" y="1861"/>
                  </a:cubicBezTo>
                  <a:cubicBezTo>
                    <a:pt x="2396" y="1876"/>
                    <a:pt x="2396" y="1899"/>
                    <a:pt x="2403" y="1922"/>
                  </a:cubicBezTo>
                  <a:cubicBezTo>
                    <a:pt x="2410" y="1934"/>
                    <a:pt x="2426" y="1947"/>
                    <a:pt x="2444" y="1947"/>
                  </a:cubicBezTo>
                  <a:cubicBezTo>
                    <a:pt x="2448" y="1947"/>
                    <a:pt x="2453" y="1946"/>
                    <a:pt x="2457" y="1945"/>
                  </a:cubicBezTo>
                  <a:cubicBezTo>
                    <a:pt x="2983" y="1823"/>
                    <a:pt x="3494" y="1609"/>
                    <a:pt x="3959" y="1327"/>
                  </a:cubicBezTo>
                  <a:cubicBezTo>
                    <a:pt x="4257" y="1128"/>
                    <a:pt x="4394" y="854"/>
                    <a:pt x="4341" y="579"/>
                  </a:cubicBezTo>
                  <a:cubicBezTo>
                    <a:pt x="4264" y="274"/>
                    <a:pt x="4013" y="53"/>
                    <a:pt x="3708" y="7"/>
                  </a:cubicBezTo>
                  <a:cubicBezTo>
                    <a:pt x="3679" y="3"/>
                    <a:pt x="3646" y="0"/>
                    <a:pt x="3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6893624" y="1919304"/>
              <a:ext cx="91868" cy="73428"/>
            </a:xfrm>
            <a:custGeom>
              <a:avLst/>
              <a:gdLst/>
              <a:ahLst/>
              <a:cxnLst/>
              <a:rect l="l" t="t" r="r" b="b"/>
              <a:pathLst>
                <a:path w="563" h="450" extrusionOk="0">
                  <a:moveTo>
                    <a:pt x="497" y="1"/>
                  </a:moveTo>
                  <a:cubicBezTo>
                    <a:pt x="486" y="1"/>
                    <a:pt x="476" y="5"/>
                    <a:pt x="466" y="15"/>
                  </a:cubicBezTo>
                  <a:lnTo>
                    <a:pt x="23" y="366"/>
                  </a:lnTo>
                  <a:cubicBezTo>
                    <a:pt x="8" y="381"/>
                    <a:pt x="0" y="412"/>
                    <a:pt x="16" y="427"/>
                  </a:cubicBezTo>
                  <a:cubicBezTo>
                    <a:pt x="23" y="442"/>
                    <a:pt x="39" y="450"/>
                    <a:pt x="54" y="450"/>
                  </a:cubicBezTo>
                  <a:cubicBezTo>
                    <a:pt x="69" y="450"/>
                    <a:pt x="77" y="442"/>
                    <a:pt x="84" y="434"/>
                  </a:cubicBezTo>
                  <a:lnTo>
                    <a:pt x="527" y="84"/>
                  </a:lnTo>
                  <a:cubicBezTo>
                    <a:pt x="562" y="54"/>
                    <a:pt x="533" y="1"/>
                    <a:pt x="4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6930991" y="1958302"/>
              <a:ext cx="266465" cy="58089"/>
            </a:xfrm>
            <a:custGeom>
              <a:avLst/>
              <a:gdLst/>
              <a:ahLst/>
              <a:cxnLst/>
              <a:rect l="l" t="t" r="r" b="b"/>
              <a:pathLst>
                <a:path w="1633" h="356" extrusionOk="0">
                  <a:moveTo>
                    <a:pt x="61" y="0"/>
                  </a:moveTo>
                  <a:cubicBezTo>
                    <a:pt x="27" y="0"/>
                    <a:pt x="1" y="45"/>
                    <a:pt x="31" y="81"/>
                  </a:cubicBezTo>
                  <a:cubicBezTo>
                    <a:pt x="251" y="257"/>
                    <a:pt x="529" y="356"/>
                    <a:pt x="808" y="356"/>
                  </a:cubicBezTo>
                  <a:cubicBezTo>
                    <a:pt x="818" y="356"/>
                    <a:pt x="829" y="356"/>
                    <a:pt x="839" y="356"/>
                  </a:cubicBezTo>
                  <a:cubicBezTo>
                    <a:pt x="1106" y="348"/>
                    <a:pt x="1365" y="287"/>
                    <a:pt x="1602" y="173"/>
                  </a:cubicBezTo>
                  <a:cubicBezTo>
                    <a:pt x="1625" y="165"/>
                    <a:pt x="1632" y="134"/>
                    <a:pt x="1625" y="112"/>
                  </a:cubicBezTo>
                  <a:cubicBezTo>
                    <a:pt x="1614" y="95"/>
                    <a:pt x="1595" y="82"/>
                    <a:pt x="1577" y="82"/>
                  </a:cubicBezTo>
                  <a:cubicBezTo>
                    <a:pt x="1570" y="82"/>
                    <a:pt x="1563" y="84"/>
                    <a:pt x="1556" y="89"/>
                  </a:cubicBezTo>
                  <a:cubicBezTo>
                    <a:pt x="1279" y="215"/>
                    <a:pt x="1038" y="260"/>
                    <a:pt x="836" y="260"/>
                  </a:cubicBezTo>
                  <a:cubicBezTo>
                    <a:pt x="369" y="260"/>
                    <a:pt x="108" y="23"/>
                    <a:pt x="92" y="12"/>
                  </a:cubicBezTo>
                  <a:cubicBezTo>
                    <a:pt x="82" y="4"/>
                    <a:pt x="71"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6974558" y="1993874"/>
              <a:ext cx="173292" cy="84034"/>
            </a:xfrm>
            <a:custGeom>
              <a:avLst/>
              <a:gdLst/>
              <a:ahLst/>
              <a:cxnLst/>
              <a:rect l="l" t="t" r="r" b="b"/>
              <a:pathLst>
                <a:path w="1062" h="515" extrusionOk="0">
                  <a:moveTo>
                    <a:pt x="0" y="0"/>
                  </a:moveTo>
                  <a:lnTo>
                    <a:pt x="0" y="0"/>
                  </a:lnTo>
                  <a:cubicBezTo>
                    <a:pt x="130" y="252"/>
                    <a:pt x="366" y="427"/>
                    <a:pt x="641" y="496"/>
                  </a:cubicBezTo>
                  <a:cubicBezTo>
                    <a:pt x="689" y="509"/>
                    <a:pt x="730" y="514"/>
                    <a:pt x="764" y="514"/>
                  </a:cubicBezTo>
                  <a:cubicBezTo>
                    <a:pt x="1061" y="514"/>
                    <a:pt x="877" y="92"/>
                    <a:pt x="877" y="92"/>
                  </a:cubicBezTo>
                  <a:cubicBezTo>
                    <a:pt x="877" y="92"/>
                    <a:pt x="229"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6965747" y="1985879"/>
              <a:ext cx="178187" cy="100188"/>
            </a:xfrm>
            <a:custGeom>
              <a:avLst/>
              <a:gdLst/>
              <a:ahLst/>
              <a:cxnLst/>
              <a:rect l="l" t="t" r="r" b="b"/>
              <a:pathLst>
                <a:path w="1092" h="614" extrusionOk="0">
                  <a:moveTo>
                    <a:pt x="153" y="126"/>
                  </a:moveTo>
                  <a:lnTo>
                    <a:pt x="153" y="126"/>
                  </a:lnTo>
                  <a:cubicBezTo>
                    <a:pt x="397" y="164"/>
                    <a:pt x="649" y="187"/>
                    <a:pt x="893" y="187"/>
                  </a:cubicBezTo>
                  <a:cubicBezTo>
                    <a:pt x="924" y="263"/>
                    <a:pt x="962" y="415"/>
                    <a:pt x="916" y="484"/>
                  </a:cubicBezTo>
                  <a:cubicBezTo>
                    <a:pt x="893" y="507"/>
                    <a:pt x="859" y="515"/>
                    <a:pt x="821" y="515"/>
                  </a:cubicBezTo>
                  <a:cubicBezTo>
                    <a:pt x="783" y="515"/>
                    <a:pt x="741" y="507"/>
                    <a:pt x="702" y="499"/>
                  </a:cubicBezTo>
                  <a:cubicBezTo>
                    <a:pt x="481" y="446"/>
                    <a:pt x="291" y="316"/>
                    <a:pt x="153" y="126"/>
                  </a:cubicBezTo>
                  <a:close/>
                  <a:moveTo>
                    <a:pt x="53" y="1"/>
                  </a:moveTo>
                  <a:cubicBezTo>
                    <a:pt x="38" y="1"/>
                    <a:pt x="27" y="8"/>
                    <a:pt x="16" y="19"/>
                  </a:cubicBezTo>
                  <a:cubicBezTo>
                    <a:pt x="1" y="34"/>
                    <a:pt x="1" y="49"/>
                    <a:pt x="8" y="72"/>
                  </a:cubicBezTo>
                  <a:cubicBezTo>
                    <a:pt x="146" y="331"/>
                    <a:pt x="390" y="522"/>
                    <a:pt x="680" y="591"/>
                  </a:cubicBezTo>
                  <a:cubicBezTo>
                    <a:pt x="725" y="606"/>
                    <a:pt x="771" y="614"/>
                    <a:pt x="817" y="614"/>
                  </a:cubicBezTo>
                  <a:cubicBezTo>
                    <a:pt x="878" y="614"/>
                    <a:pt x="939" y="591"/>
                    <a:pt x="985" y="545"/>
                  </a:cubicBezTo>
                  <a:cubicBezTo>
                    <a:pt x="1091" y="408"/>
                    <a:pt x="985" y="148"/>
                    <a:pt x="969" y="118"/>
                  </a:cubicBezTo>
                  <a:cubicBezTo>
                    <a:pt x="962" y="103"/>
                    <a:pt x="947" y="87"/>
                    <a:pt x="924" y="87"/>
                  </a:cubicBezTo>
                  <a:cubicBezTo>
                    <a:pt x="924" y="87"/>
                    <a:pt x="291" y="87"/>
                    <a:pt x="69" y="4"/>
                  </a:cubicBezTo>
                  <a:cubicBezTo>
                    <a:pt x="63" y="1"/>
                    <a:pt x="58"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8"/>
            <p:cNvSpPr/>
            <p:nvPr/>
          </p:nvSpPr>
          <p:spPr>
            <a:xfrm>
              <a:off x="6848751" y="1671281"/>
              <a:ext cx="51237" cy="83055"/>
            </a:xfrm>
            <a:custGeom>
              <a:avLst/>
              <a:gdLst/>
              <a:ahLst/>
              <a:cxnLst/>
              <a:rect l="l" t="t" r="r" b="b"/>
              <a:pathLst>
                <a:path w="314" h="509" extrusionOk="0">
                  <a:moveTo>
                    <a:pt x="91" y="0"/>
                  </a:moveTo>
                  <a:cubicBezTo>
                    <a:pt x="86" y="0"/>
                    <a:pt x="82" y="1"/>
                    <a:pt x="77" y="2"/>
                  </a:cubicBezTo>
                  <a:cubicBezTo>
                    <a:pt x="16" y="25"/>
                    <a:pt x="1" y="154"/>
                    <a:pt x="47" y="292"/>
                  </a:cubicBezTo>
                  <a:cubicBezTo>
                    <a:pt x="88" y="416"/>
                    <a:pt x="160" y="509"/>
                    <a:pt x="219" y="509"/>
                  </a:cubicBezTo>
                  <a:cubicBezTo>
                    <a:pt x="225" y="509"/>
                    <a:pt x="231" y="507"/>
                    <a:pt x="237" y="505"/>
                  </a:cubicBezTo>
                  <a:cubicBezTo>
                    <a:pt x="298" y="482"/>
                    <a:pt x="314" y="353"/>
                    <a:pt x="268" y="215"/>
                  </a:cubicBezTo>
                  <a:cubicBezTo>
                    <a:pt x="225" y="88"/>
                    <a:pt x="150"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7097756" y="1601280"/>
              <a:ext cx="49932" cy="82076"/>
            </a:xfrm>
            <a:custGeom>
              <a:avLst/>
              <a:gdLst/>
              <a:ahLst/>
              <a:cxnLst/>
              <a:rect l="l" t="t" r="r" b="b"/>
              <a:pathLst>
                <a:path w="306" h="503" extrusionOk="0">
                  <a:moveTo>
                    <a:pt x="88" y="0"/>
                  </a:moveTo>
                  <a:cubicBezTo>
                    <a:pt x="82" y="0"/>
                    <a:pt x="75" y="1"/>
                    <a:pt x="69" y="4"/>
                  </a:cubicBezTo>
                  <a:cubicBezTo>
                    <a:pt x="8" y="19"/>
                    <a:pt x="0" y="149"/>
                    <a:pt x="38" y="286"/>
                  </a:cubicBezTo>
                  <a:cubicBezTo>
                    <a:pt x="80" y="410"/>
                    <a:pt x="152" y="503"/>
                    <a:pt x="211" y="503"/>
                  </a:cubicBezTo>
                  <a:cubicBezTo>
                    <a:pt x="217" y="503"/>
                    <a:pt x="223" y="502"/>
                    <a:pt x="229" y="500"/>
                  </a:cubicBezTo>
                  <a:cubicBezTo>
                    <a:pt x="290" y="477"/>
                    <a:pt x="305" y="355"/>
                    <a:pt x="260" y="217"/>
                  </a:cubicBezTo>
                  <a:cubicBezTo>
                    <a:pt x="219" y="87"/>
                    <a:pt x="147" y="0"/>
                    <a:pt x="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6736812" y="1587247"/>
              <a:ext cx="311338" cy="228768"/>
            </a:xfrm>
            <a:custGeom>
              <a:avLst/>
              <a:gdLst/>
              <a:ahLst/>
              <a:cxnLst/>
              <a:rect l="l" t="t" r="r" b="b"/>
              <a:pathLst>
                <a:path w="1908" h="1402" extrusionOk="0">
                  <a:moveTo>
                    <a:pt x="1465" y="97"/>
                  </a:moveTo>
                  <a:cubicBezTo>
                    <a:pt x="1526" y="97"/>
                    <a:pt x="1587" y="136"/>
                    <a:pt x="1610" y="197"/>
                  </a:cubicBezTo>
                  <a:lnTo>
                    <a:pt x="1778" y="715"/>
                  </a:lnTo>
                  <a:cubicBezTo>
                    <a:pt x="1808" y="799"/>
                    <a:pt x="1762" y="883"/>
                    <a:pt x="1686" y="906"/>
                  </a:cubicBezTo>
                  <a:lnTo>
                    <a:pt x="489" y="1302"/>
                  </a:lnTo>
                  <a:cubicBezTo>
                    <a:pt x="474" y="1307"/>
                    <a:pt x="459" y="1309"/>
                    <a:pt x="444" y="1309"/>
                  </a:cubicBezTo>
                  <a:cubicBezTo>
                    <a:pt x="382" y="1309"/>
                    <a:pt x="324" y="1271"/>
                    <a:pt x="305" y="1203"/>
                  </a:cubicBezTo>
                  <a:lnTo>
                    <a:pt x="130" y="685"/>
                  </a:lnTo>
                  <a:cubicBezTo>
                    <a:pt x="122" y="647"/>
                    <a:pt x="122" y="608"/>
                    <a:pt x="138" y="570"/>
                  </a:cubicBezTo>
                  <a:cubicBezTo>
                    <a:pt x="161" y="540"/>
                    <a:pt x="191" y="509"/>
                    <a:pt x="229" y="502"/>
                  </a:cubicBezTo>
                  <a:lnTo>
                    <a:pt x="1419" y="105"/>
                  </a:lnTo>
                  <a:cubicBezTo>
                    <a:pt x="1434" y="97"/>
                    <a:pt x="1450" y="97"/>
                    <a:pt x="1465" y="97"/>
                  </a:cubicBezTo>
                  <a:close/>
                  <a:moveTo>
                    <a:pt x="1466" y="0"/>
                  </a:moveTo>
                  <a:cubicBezTo>
                    <a:pt x="1441" y="0"/>
                    <a:pt x="1414" y="4"/>
                    <a:pt x="1389" y="13"/>
                  </a:cubicBezTo>
                  <a:lnTo>
                    <a:pt x="199" y="410"/>
                  </a:lnTo>
                  <a:cubicBezTo>
                    <a:pt x="69" y="448"/>
                    <a:pt x="0" y="586"/>
                    <a:pt x="46" y="715"/>
                  </a:cubicBezTo>
                  <a:lnTo>
                    <a:pt x="214" y="1234"/>
                  </a:lnTo>
                  <a:cubicBezTo>
                    <a:pt x="244" y="1333"/>
                    <a:pt x="344" y="1402"/>
                    <a:pt x="443" y="1402"/>
                  </a:cubicBezTo>
                  <a:cubicBezTo>
                    <a:pt x="473" y="1402"/>
                    <a:pt x="496" y="1402"/>
                    <a:pt x="519" y="1394"/>
                  </a:cubicBezTo>
                  <a:lnTo>
                    <a:pt x="1716" y="997"/>
                  </a:lnTo>
                  <a:cubicBezTo>
                    <a:pt x="1839" y="952"/>
                    <a:pt x="1907" y="814"/>
                    <a:pt x="1869" y="692"/>
                  </a:cubicBezTo>
                  <a:lnTo>
                    <a:pt x="1694" y="166"/>
                  </a:lnTo>
                  <a:cubicBezTo>
                    <a:pt x="1663" y="68"/>
                    <a:pt x="156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6993160" y="1570440"/>
              <a:ext cx="85993" cy="38998"/>
            </a:xfrm>
            <a:custGeom>
              <a:avLst/>
              <a:gdLst/>
              <a:ahLst/>
              <a:cxnLst/>
              <a:rect l="l" t="t" r="r" b="b"/>
              <a:pathLst>
                <a:path w="527" h="239" extrusionOk="0">
                  <a:moveTo>
                    <a:pt x="474" y="0"/>
                  </a:moveTo>
                  <a:cubicBezTo>
                    <a:pt x="469" y="0"/>
                    <a:pt x="464" y="1"/>
                    <a:pt x="458" y="2"/>
                  </a:cubicBezTo>
                  <a:lnTo>
                    <a:pt x="39" y="147"/>
                  </a:lnTo>
                  <a:cubicBezTo>
                    <a:pt x="16" y="155"/>
                    <a:pt x="1" y="177"/>
                    <a:pt x="8" y="200"/>
                  </a:cubicBezTo>
                  <a:cubicBezTo>
                    <a:pt x="16" y="223"/>
                    <a:pt x="31" y="239"/>
                    <a:pt x="54" y="239"/>
                  </a:cubicBezTo>
                  <a:lnTo>
                    <a:pt x="69" y="231"/>
                  </a:lnTo>
                  <a:lnTo>
                    <a:pt x="489" y="94"/>
                  </a:lnTo>
                  <a:cubicBezTo>
                    <a:pt x="519" y="86"/>
                    <a:pt x="527" y="55"/>
                    <a:pt x="519" y="33"/>
                  </a:cubicBezTo>
                  <a:cubicBezTo>
                    <a:pt x="513" y="14"/>
                    <a:pt x="496"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6616063" y="1693636"/>
              <a:ext cx="143268" cy="138533"/>
            </a:xfrm>
            <a:custGeom>
              <a:avLst/>
              <a:gdLst/>
              <a:ahLst/>
              <a:cxnLst/>
              <a:rect l="l" t="t" r="r" b="b"/>
              <a:pathLst>
                <a:path w="878" h="849" extrusionOk="0">
                  <a:moveTo>
                    <a:pt x="831" y="0"/>
                  </a:moveTo>
                  <a:cubicBezTo>
                    <a:pt x="819" y="0"/>
                    <a:pt x="805" y="6"/>
                    <a:pt x="794" y="17"/>
                  </a:cubicBezTo>
                  <a:lnTo>
                    <a:pt x="31" y="765"/>
                  </a:lnTo>
                  <a:cubicBezTo>
                    <a:pt x="1" y="795"/>
                    <a:pt x="23" y="849"/>
                    <a:pt x="69" y="849"/>
                  </a:cubicBezTo>
                  <a:cubicBezTo>
                    <a:pt x="77" y="849"/>
                    <a:pt x="92" y="841"/>
                    <a:pt x="100" y="834"/>
                  </a:cubicBezTo>
                  <a:lnTo>
                    <a:pt x="862" y="78"/>
                  </a:lnTo>
                  <a:cubicBezTo>
                    <a:pt x="878" y="63"/>
                    <a:pt x="878" y="33"/>
                    <a:pt x="862" y="17"/>
                  </a:cubicBezTo>
                  <a:cubicBezTo>
                    <a:pt x="855" y="6"/>
                    <a:pt x="843" y="0"/>
                    <a:pt x="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205941" y="1497991"/>
              <a:ext cx="110959" cy="93987"/>
            </a:xfrm>
            <a:custGeom>
              <a:avLst/>
              <a:gdLst/>
              <a:ahLst/>
              <a:cxnLst/>
              <a:rect l="l" t="t" r="r" b="b"/>
              <a:pathLst>
                <a:path w="680" h="576" extrusionOk="0">
                  <a:moveTo>
                    <a:pt x="623" y="1"/>
                  </a:moveTo>
                  <a:cubicBezTo>
                    <a:pt x="613" y="1"/>
                    <a:pt x="603" y="4"/>
                    <a:pt x="596" y="11"/>
                  </a:cubicBezTo>
                  <a:lnTo>
                    <a:pt x="24" y="492"/>
                  </a:lnTo>
                  <a:cubicBezTo>
                    <a:pt x="8" y="507"/>
                    <a:pt x="1" y="538"/>
                    <a:pt x="24" y="560"/>
                  </a:cubicBezTo>
                  <a:cubicBezTo>
                    <a:pt x="31" y="568"/>
                    <a:pt x="47" y="576"/>
                    <a:pt x="54" y="576"/>
                  </a:cubicBezTo>
                  <a:cubicBezTo>
                    <a:pt x="69" y="576"/>
                    <a:pt x="77" y="568"/>
                    <a:pt x="85" y="560"/>
                  </a:cubicBezTo>
                  <a:lnTo>
                    <a:pt x="657" y="88"/>
                  </a:lnTo>
                  <a:cubicBezTo>
                    <a:pt x="672" y="72"/>
                    <a:pt x="680" y="42"/>
                    <a:pt x="657" y="19"/>
                  </a:cubicBezTo>
                  <a:cubicBezTo>
                    <a:pt x="648" y="6"/>
                    <a:pt x="635"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051740" y="1491790"/>
              <a:ext cx="308727" cy="229584"/>
            </a:xfrm>
            <a:custGeom>
              <a:avLst/>
              <a:gdLst/>
              <a:ahLst/>
              <a:cxnLst/>
              <a:rect l="l" t="t" r="r" b="b"/>
              <a:pathLst>
                <a:path w="1892" h="1407" extrusionOk="0">
                  <a:moveTo>
                    <a:pt x="1464" y="95"/>
                  </a:moveTo>
                  <a:cubicBezTo>
                    <a:pt x="1487" y="95"/>
                    <a:pt x="1503" y="103"/>
                    <a:pt x="1525" y="110"/>
                  </a:cubicBezTo>
                  <a:cubicBezTo>
                    <a:pt x="1564" y="126"/>
                    <a:pt x="1586" y="156"/>
                    <a:pt x="1602" y="194"/>
                  </a:cubicBezTo>
                  <a:lnTo>
                    <a:pt x="1777" y="713"/>
                  </a:lnTo>
                  <a:cubicBezTo>
                    <a:pt x="1800" y="797"/>
                    <a:pt x="1762" y="881"/>
                    <a:pt x="1678" y="904"/>
                  </a:cubicBezTo>
                  <a:lnTo>
                    <a:pt x="488" y="1308"/>
                  </a:lnTo>
                  <a:cubicBezTo>
                    <a:pt x="475" y="1312"/>
                    <a:pt x="461" y="1314"/>
                    <a:pt x="448" y="1314"/>
                  </a:cubicBezTo>
                  <a:cubicBezTo>
                    <a:pt x="384" y="1314"/>
                    <a:pt x="324" y="1272"/>
                    <a:pt x="305" y="1209"/>
                  </a:cubicBezTo>
                  <a:lnTo>
                    <a:pt x="130" y="690"/>
                  </a:lnTo>
                  <a:cubicBezTo>
                    <a:pt x="114" y="652"/>
                    <a:pt x="122" y="614"/>
                    <a:pt x="137" y="576"/>
                  </a:cubicBezTo>
                  <a:cubicBezTo>
                    <a:pt x="153" y="545"/>
                    <a:pt x="183" y="515"/>
                    <a:pt x="221" y="507"/>
                  </a:cubicBezTo>
                  <a:lnTo>
                    <a:pt x="1419" y="103"/>
                  </a:lnTo>
                  <a:cubicBezTo>
                    <a:pt x="1434" y="103"/>
                    <a:pt x="1449" y="95"/>
                    <a:pt x="1464" y="95"/>
                  </a:cubicBezTo>
                  <a:close/>
                  <a:moveTo>
                    <a:pt x="1457" y="1"/>
                  </a:moveTo>
                  <a:cubicBezTo>
                    <a:pt x="1434" y="1"/>
                    <a:pt x="1411" y="4"/>
                    <a:pt x="1388" y="11"/>
                  </a:cubicBezTo>
                  <a:lnTo>
                    <a:pt x="198" y="408"/>
                  </a:lnTo>
                  <a:cubicBezTo>
                    <a:pt x="69" y="454"/>
                    <a:pt x="0" y="591"/>
                    <a:pt x="38" y="713"/>
                  </a:cubicBezTo>
                  <a:lnTo>
                    <a:pt x="214" y="1239"/>
                  </a:lnTo>
                  <a:cubicBezTo>
                    <a:pt x="244" y="1338"/>
                    <a:pt x="336" y="1407"/>
                    <a:pt x="442" y="1407"/>
                  </a:cubicBezTo>
                  <a:cubicBezTo>
                    <a:pt x="473" y="1407"/>
                    <a:pt x="496" y="1399"/>
                    <a:pt x="526" y="1392"/>
                  </a:cubicBezTo>
                  <a:lnTo>
                    <a:pt x="1716" y="1003"/>
                  </a:lnTo>
                  <a:cubicBezTo>
                    <a:pt x="1777" y="980"/>
                    <a:pt x="1823" y="934"/>
                    <a:pt x="1853" y="881"/>
                  </a:cubicBezTo>
                  <a:cubicBezTo>
                    <a:pt x="1884" y="820"/>
                    <a:pt x="1892" y="759"/>
                    <a:pt x="1869" y="698"/>
                  </a:cubicBezTo>
                  <a:lnTo>
                    <a:pt x="1693" y="171"/>
                  </a:lnTo>
                  <a:cubicBezTo>
                    <a:pt x="1656" y="66"/>
                    <a:pt x="1558" y="1"/>
                    <a:pt x="1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6770427" y="1548575"/>
              <a:ext cx="182266" cy="94477"/>
            </a:xfrm>
            <a:custGeom>
              <a:avLst/>
              <a:gdLst/>
              <a:ahLst/>
              <a:cxnLst/>
              <a:rect l="l" t="t" r="r" b="b"/>
              <a:pathLst>
                <a:path w="1117" h="579" extrusionOk="0">
                  <a:moveTo>
                    <a:pt x="895" y="1"/>
                  </a:moveTo>
                  <a:cubicBezTo>
                    <a:pt x="382" y="1"/>
                    <a:pt x="52" y="404"/>
                    <a:pt x="31" y="418"/>
                  </a:cubicBezTo>
                  <a:cubicBezTo>
                    <a:pt x="0" y="464"/>
                    <a:pt x="8" y="525"/>
                    <a:pt x="46" y="556"/>
                  </a:cubicBezTo>
                  <a:cubicBezTo>
                    <a:pt x="69" y="571"/>
                    <a:pt x="84" y="578"/>
                    <a:pt x="107" y="578"/>
                  </a:cubicBezTo>
                  <a:cubicBezTo>
                    <a:pt x="138" y="578"/>
                    <a:pt x="160" y="563"/>
                    <a:pt x="183" y="540"/>
                  </a:cubicBezTo>
                  <a:cubicBezTo>
                    <a:pt x="183" y="540"/>
                    <a:pt x="471" y="192"/>
                    <a:pt x="890" y="192"/>
                  </a:cubicBezTo>
                  <a:cubicBezTo>
                    <a:pt x="918" y="192"/>
                    <a:pt x="947" y="194"/>
                    <a:pt x="977" y="197"/>
                  </a:cubicBezTo>
                  <a:cubicBezTo>
                    <a:pt x="981" y="198"/>
                    <a:pt x="986" y="198"/>
                    <a:pt x="990" y="198"/>
                  </a:cubicBezTo>
                  <a:cubicBezTo>
                    <a:pt x="1100" y="198"/>
                    <a:pt x="1117" y="21"/>
                    <a:pt x="999" y="6"/>
                  </a:cubicBezTo>
                  <a:cubicBezTo>
                    <a:pt x="964" y="3"/>
                    <a:pt x="929"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7032975" y="1487548"/>
              <a:ext cx="144573" cy="55968"/>
            </a:xfrm>
            <a:custGeom>
              <a:avLst/>
              <a:gdLst/>
              <a:ahLst/>
              <a:cxnLst/>
              <a:rect l="l" t="t" r="r" b="b"/>
              <a:pathLst>
                <a:path w="886" h="343" extrusionOk="0">
                  <a:moveTo>
                    <a:pt x="536" y="1"/>
                  </a:moveTo>
                  <a:cubicBezTo>
                    <a:pt x="217" y="1"/>
                    <a:pt x="45" y="168"/>
                    <a:pt x="39" y="174"/>
                  </a:cubicBezTo>
                  <a:cubicBezTo>
                    <a:pt x="1" y="213"/>
                    <a:pt x="1" y="274"/>
                    <a:pt x="39" y="312"/>
                  </a:cubicBezTo>
                  <a:cubicBezTo>
                    <a:pt x="54" y="327"/>
                    <a:pt x="85" y="342"/>
                    <a:pt x="107" y="342"/>
                  </a:cubicBezTo>
                  <a:cubicBezTo>
                    <a:pt x="130" y="342"/>
                    <a:pt x="153" y="327"/>
                    <a:pt x="176" y="312"/>
                  </a:cubicBezTo>
                  <a:cubicBezTo>
                    <a:pt x="176" y="312"/>
                    <a:pt x="301" y="192"/>
                    <a:pt x="543" y="192"/>
                  </a:cubicBezTo>
                  <a:cubicBezTo>
                    <a:pt x="606" y="192"/>
                    <a:pt x="677" y="200"/>
                    <a:pt x="756" y="220"/>
                  </a:cubicBezTo>
                  <a:cubicBezTo>
                    <a:pt x="761" y="221"/>
                    <a:pt x="767" y="222"/>
                    <a:pt x="773" y="222"/>
                  </a:cubicBezTo>
                  <a:cubicBezTo>
                    <a:pt x="814" y="222"/>
                    <a:pt x="857" y="198"/>
                    <a:pt x="870" y="152"/>
                  </a:cubicBezTo>
                  <a:cubicBezTo>
                    <a:pt x="885" y="98"/>
                    <a:pt x="855" y="45"/>
                    <a:pt x="801" y="37"/>
                  </a:cubicBezTo>
                  <a:cubicBezTo>
                    <a:pt x="704" y="11"/>
                    <a:pt x="616" y="1"/>
                    <a:pt x="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7064142" y="1617923"/>
              <a:ext cx="143268" cy="303501"/>
            </a:xfrm>
            <a:custGeom>
              <a:avLst/>
              <a:gdLst/>
              <a:ahLst/>
              <a:cxnLst/>
              <a:rect l="l" t="t" r="r" b="b"/>
              <a:pathLst>
                <a:path w="878" h="1860" extrusionOk="0">
                  <a:moveTo>
                    <a:pt x="0" y="1"/>
                  </a:moveTo>
                  <a:lnTo>
                    <a:pt x="122" y="1809"/>
                  </a:lnTo>
                  <a:cubicBezTo>
                    <a:pt x="122" y="1809"/>
                    <a:pt x="380" y="1859"/>
                    <a:pt x="579" y="1859"/>
                  </a:cubicBezTo>
                  <a:cubicBezTo>
                    <a:pt x="678" y="1859"/>
                    <a:pt x="763" y="1847"/>
                    <a:pt x="794" y="1809"/>
                  </a:cubicBezTo>
                  <a:cubicBezTo>
                    <a:pt x="877" y="169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7054514" y="1609112"/>
              <a:ext cx="159096" cy="320144"/>
            </a:xfrm>
            <a:custGeom>
              <a:avLst/>
              <a:gdLst/>
              <a:ahLst/>
              <a:cxnLst/>
              <a:rect l="l" t="t" r="r" b="b"/>
              <a:pathLst>
                <a:path w="975" h="1962" extrusionOk="0">
                  <a:moveTo>
                    <a:pt x="66" y="1"/>
                  </a:moveTo>
                  <a:cubicBezTo>
                    <a:pt x="33" y="1"/>
                    <a:pt x="0" y="34"/>
                    <a:pt x="21" y="70"/>
                  </a:cubicBezTo>
                  <a:cubicBezTo>
                    <a:pt x="425" y="856"/>
                    <a:pt x="830" y="1740"/>
                    <a:pt x="814" y="1832"/>
                  </a:cubicBezTo>
                  <a:cubicBezTo>
                    <a:pt x="795" y="1855"/>
                    <a:pt x="726" y="1865"/>
                    <a:pt x="632" y="1865"/>
                  </a:cubicBezTo>
                  <a:cubicBezTo>
                    <a:pt x="508" y="1865"/>
                    <a:pt x="341" y="1847"/>
                    <a:pt x="189" y="1817"/>
                  </a:cubicBezTo>
                  <a:cubicBezTo>
                    <a:pt x="185" y="1816"/>
                    <a:pt x="180" y="1815"/>
                    <a:pt x="177" y="1815"/>
                  </a:cubicBezTo>
                  <a:cubicBezTo>
                    <a:pt x="125" y="1815"/>
                    <a:pt x="110" y="1901"/>
                    <a:pt x="174" y="1908"/>
                  </a:cubicBezTo>
                  <a:cubicBezTo>
                    <a:pt x="319" y="1939"/>
                    <a:pt x="471" y="1962"/>
                    <a:pt x="624" y="1962"/>
                  </a:cubicBezTo>
                  <a:cubicBezTo>
                    <a:pt x="746" y="1962"/>
                    <a:pt x="853" y="1946"/>
                    <a:pt x="891" y="1893"/>
                  </a:cubicBezTo>
                  <a:cubicBezTo>
                    <a:pt x="975" y="1771"/>
                    <a:pt x="509" y="810"/>
                    <a:pt x="105" y="24"/>
                  </a:cubicBezTo>
                  <a:cubicBezTo>
                    <a:pt x="95" y="8"/>
                    <a:pt x="81"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8"/>
            <p:cNvSpPr/>
            <p:nvPr/>
          </p:nvSpPr>
          <p:spPr>
            <a:xfrm>
              <a:off x="6029938" y="2704493"/>
              <a:ext cx="557732" cy="1017870"/>
            </a:xfrm>
            <a:custGeom>
              <a:avLst/>
              <a:gdLst/>
              <a:ahLst/>
              <a:cxnLst/>
              <a:rect l="l" t="t" r="r" b="b"/>
              <a:pathLst>
                <a:path w="3418" h="6238" extrusionOk="0">
                  <a:moveTo>
                    <a:pt x="2166" y="0"/>
                  </a:moveTo>
                  <a:cubicBezTo>
                    <a:pt x="2166" y="0"/>
                    <a:pt x="1671" y="0"/>
                    <a:pt x="1518" y="435"/>
                  </a:cubicBezTo>
                  <a:cubicBezTo>
                    <a:pt x="1373" y="877"/>
                    <a:pt x="0" y="5873"/>
                    <a:pt x="145" y="6018"/>
                  </a:cubicBezTo>
                  <a:cubicBezTo>
                    <a:pt x="265" y="6138"/>
                    <a:pt x="1554" y="6237"/>
                    <a:pt x="2109" y="6237"/>
                  </a:cubicBezTo>
                  <a:cubicBezTo>
                    <a:pt x="2223" y="6237"/>
                    <a:pt x="2306" y="6233"/>
                    <a:pt x="2342" y="6224"/>
                  </a:cubicBezTo>
                  <a:cubicBezTo>
                    <a:pt x="2548" y="6163"/>
                    <a:pt x="3417" y="2807"/>
                    <a:pt x="3417" y="2807"/>
                  </a:cubicBezTo>
                  <a:lnTo>
                    <a:pt x="2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8"/>
            <p:cNvSpPr/>
            <p:nvPr/>
          </p:nvSpPr>
          <p:spPr>
            <a:xfrm>
              <a:off x="6017374" y="2696987"/>
              <a:ext cx="578945" cy="1033698"/>
            </a:xfrm>
            <a:custGeom>
              <a:avLst/>
              <a:gdLst/>
              <a:ahLst/>
              <a:cxnLst/>
              <a:rect l="l" t="t" r="r" b="b"/>
              <a:pathLst>
                <a:path w="3548" h="6335" extrusionOk="0">
                  <a:moveTo>
                    <a:pt x="2243" y="1"/>
                  </a:moveTo>
                  <a:cubicBezTo>
                    <a:pt x="2236" y="1"/>
                    <a:pt x="1709" y="8"/>
                    <a:pt x="1549" y="473"/>
                  </a:cubicBezTo>
                  <a:cubicBezTo>
                    <a:pt x="1534" y="519"/>
                    <a:pt x="1" y="5904"/>
                    <a:pt x="192" y="6095"/>
                  </a:cubicBezTo>
                  <a:cubicBezTo>
                    <a:pt x="321" y="6232"/>
                    <a:pt x="1572" y="6331"/>
                    <a:pt x="2152" y="6331"/>
                  </a:cubicBezTo>
                  <a:cubicBezTo>
                    <a:pt x="2179" y="6333"/>
                    <a:pt x="2205" y="6334"/>
                    <a:pt x="2232" y="6334"/>
                  </a:cubicBezTo>
                  <a:cubicBezTo>
                    <a:pt x="2297" y="6334"/>
                    <a:pt x="2362" y="6329"/>
                    <a:pt x="2426" y="6323"/>
                  </a:cubicBezTo>
                  <a:cubicBezTo>
                    <a:pt x="2640" y="6262"/>
                    <a:pt x="3281" y="3883"/>
                    <a:pt x="3548" y="2868"/>
                  </a:cubicBezTo>
                  <a:cubicBezTo>
                    <a:pt x="3548" y="2846"/>
                    <a:pt x="3532" y="2815"/>
                    <a:pt x="3509" y="2807"/>
                  </a:cubicBezTo>
                  <a:cubicBezTo>
                    <a:pt x="3505" y="2806"/>
                    <a:pt x="3501" y="2805"/>
                    <a:pt x="3497" y="2805"/>
                  </a:cubicBezTo>
                  <a:cubicBezTo>
                    <a:pt x="3477" y="2805"/>
                    <a:pt x="3455" y="2820"/>
                    <a:pt x="3448" y="2846"/>
                  </a:cubicBezTo>
                  <a:cubicBezTo>
                    <a:pt x="3120" y="4096"/>
                    <a:pt x="2548" y="6133"/>
                    <a:pt x="2403" y="6232"/>
                  </a:cubicBezTo>
                  <a:cubicBezTo>
                    <a:pt x="2371" y="6240"/>
                    <a:pt x="2298" y="6244"/>
                    <a:pt x="2198" y="6244"/>
                  </a:cubicBezTo>
                  <a:cubicBezTo>
                    <a:pt x="1671" y="6244"/>
                    <a:pt x="395" y="6137"/>
                    <a:pt x="260" y="6041"/>
                  </a:cubicBezTo>
                  <a:cubicBezTo>
                    <a:pt x="192" y="5736"/>
                    <a:pt x="1442" y="1099"/>
                    <a:pt x="1641" y="504"/>
                  </a:cubicBezTo>
                  <a:cubicBezTo>
                    <a:pt x="1778" y="100"/>
                    <a:pt x="2220" y="100"/>
                    <a:pt x="2243" y="100"/>
                  </a:cubicBezTo>
                  <a:cubicBezTo>
                    <a:pt x="2266" y="100"/>
                    <a:pt x="2289" y="77"/>
                    <a:pt x="2289" y="46"/>
                  </a:cubicBezTo>
                  <a:cubicBezTo>
                    <a:pt x="2289" y="23"/>
                    <a:pt x="2266" y="1"/>
                    <a:pt x="2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6010031" y="3542387"/>
              <a:ext cx="511554" cy="441218"/>
            </a:xfrm>
            <a:custGeom>
              <a:avLst/>
              <a:gdLst/>
              <a:ahLst/>
              <a:cxnLst/>
              <a:rect l="l" t="t" r="r" b="b"/>
              <a:pathLst>
                <a:path w="3135" h="2704" extrusionOk="0">
                  <a:moveTo>
                    <a:pt x="1893" y="0"/>
                  </a:moveTo>
                  <a:cubicBezTo>
                    <a:pt x="1513" y="0"/>
                    <a:pt x="1114" y="104"/>
                    <a:pt x="824" y="326"/>
                  </a:cubicBezTo>
                  <a:cubicBezTo>
                    <a:pt x="328" y="708"/>
                    <a:pt x="244" y="616"/>
                    <a:pt x="122" y="1348"/>
                  </a:cubicBezTo>
                  <a:cubicBezTo>
                    <a:pt x="0" y="2088"/>
                    <a:pt x="504" y="2546"/>
                    <a:pt x="915" y="2637"/>
                  </a:cubicBezTo>
                  <a:cubicBezTo>
                    <a:pt x="1072" y="2670"/>
                    <a:pt x="1223" y="2704"/>
                    <a:pt x="1376" y="2704"/>
                  </a:cubicBezTo>
                  <a:cubicBezTo>
                    <a:pt x="1618" y="2704"/>
                    <a:pt x="1868" y="2620"/>
                    <a:pt x="2166" y="2317"/>
                  </a:cubicBezTo>
                  <a:cubicBezTo>
                    <a:pt x="2662" y="1821"/>
                    <a:pt x="3013" y="967"/>
                    <a:pt x="3013" y="967"/>
                  </a:cubicBezTo>
                  <a:cubicBezTo>
                    <a:pt x="3013" y="967"/>
                    <a:pt x="3135" y="387"/>
                    <a:pt x="2632" y="151"/>
                  </a:cubicBezTo>
                  <a:cubicBezTo>
                    <a:pt x="2425" y="53"/>
                    <a:pt x="2164" y="0"/>
                    <a:pt x="1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6001220" y="3536023"/>
              <a:ext cx="527871" cy="455414"/>
            </a:xfrm>
            <a:custGeom>
              <a:avLst/>
              <a:gdLst/>
              <a:ahLst/>
              <a:cxnLst/>
              <a:rect l="l" t="t" r="r" b="b"/>
              <a:pathLst>
                <a:path w="3235" h="2791" extrusionOk="0">
                  <a:moveTo>
                    <a:pt x="1993" y="90"/>
                  </a:moveTo>
                  <a:cubicBezTo>
                    <a:pt x="2228" y="90"/>
                    <a:pt x="2456" y="143"/>
                    <a:pt x="2670" y="236"/>
                  </a:cubicBezTo>
                  <a:cubicBezTo>
                    <a:pt x="3113" y="442"/>
                    <a:pt x="3036" y="937"/>
                    <a:pt x="3021" y="998"/>
                  </a:cubicBezTo>
                  <a:cubicBezTo>
                    <a:pt x="2998" y="1059"/>
                    <a:pt x="2655" y="1853"/>
                    <a:pt x="2190" y="2318"/>
                  </a:cubicBezTo>
                  <a:cubicBezTo>
                    <a:pt x="1900" y="2612"/>
                    <a:pt x="1667" y="2697"/>
                    <a:pt x="1435" y="2697"/>
                  </a:cubicBezTo>
                  <a:cubicBezTo>
                    <a:pt x="1294" y="2697"/>
                    <a:pt x="1153" y="2665"/>
                    <a:pt x="1000" y="2631"/>
                  </a:cubicBezTo>
                  <a:lnTo>
                    <a:pt x="977" y="2631"/>
                  </a:lnTo>
                  <a:cubicBezTo>
                    <a:pt x="596" y="2547"/>
                    <a:pt x="108" y="2112"/>
                    <a:pt x="222" y="1395"/>
                  </a:cubicBezTo>
                  <a:cubicBezTo>
                    <a:pt x="313" y="823"/>
                    <a:pt x="382" y="777"/>
                    <a:pt x="672" y="579"/>
                  </a:cubicBezTo>
                  <a:cubicBezTo>
                    <a:pt x="741" y="533"/>
                    <a:pt x="809" y="480"/>
                    <a:pt x="908" y="403"/>
                  </a:cubicBezTo>
                  <a:cubicBezTo>
                    <a:pt x="1203" y="197"/>
                    <a:pt x="1548" y="90"/>
                    <a:pt x="1908" y="90"/>
                  </a:cubicBezTo>
                  <a:cubicBezTo>
                    <a:pt x="1921" y="90"/>
                    <a:pt x="1933" y="91"/>
                    <a:pt x="1946" y="91"/>
                  </a:cubicBezTo>
                  <a:cubicBezTo>
                    <a:pt x="1962" y="90"/>
                    <a:pt x="1977" y="90"/>
                    <a:pt x="1993" y="90"/>
                  </a:cubicBezTo>
                  <a:close/>
                  <a:moveTo>
                    <a:pt x="1953" y="0"/>
                  </a:moveTo>
                  <a:cubicBezTo>
                    <a:pt x="1567" y="0"/>
                    <a:pt x="1155" y="102"/>
                    <a:pt x="847" y="335"/>
                  </a:cubicBezTo>
                  <a:cubicBezTo>
                    <a:pt x="756" y="403"/>
                    <a:pt x="680" y="457"/>
                    <a:pt x="611" y="503"/>
                  </a:cubicBezTo>
                  <a:cubicBezTo>
                    <a:pt x="321" y="709"/>
                    <a:pt x="230" y="770"/>
                    <a:pt x="130" y="1387"/>
                  </a:cubicBezTo>
                  <a:cubicBezTo>
                    <a:pt x="1" y="2158"/>
                    <a:pt x="542" y="2631"/>
                    <a:pt x="954" y="2722"/>
                  </a:cubicBezTo>
                  <a:lnTo>
                    <a:pt x="985" y="2730"/>
                  </a:lnTo>
                  <a:cubicBezTo>
                    <a:pt x="1130" y="2760"/>
                    <a:pt x="1274" y="2783"/>
                    <a:pt x="1427" y="2791"/>
                  </a:cubicBezTo>
                  <a:cubicBezTo>
                    <a:pt x="1679" y="2791"/>
                    <a:pt x="1938" y="2707"/>
                    <a:pt x="2258" y="2394"/>
                  </a:cubicBezTo>
                  <a:cubicBezTo>
                    <a:pt x="2754" y="1891"/>
                    <a:pt x="3105" y="1067"/>
                    <a:pt x="3120" y="1037"/>
                  </a:cubicBezTo>
                  <a:lnTo>
                    <a:pt x="3120" y="1021"/>
                  </a:lnTo>
                  <a:cubicBezTo>
                    <a:pt x="3120" y="1021"/>
                    <a:pt x="3235" y="403"/>
                    <a:pt x="2708" y="152"/>
                  </a:cubicBezTo>
                  <a:cubicBezTo>
                    <a:pt x="2505" y="55"/>
                    <a:pt x="2236" y="0"/>
                    <a:pt x="1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6847608" y="3193523"/>
              <a:ext cx="843941" cy="1030924"/>
            </a:xfrm>
            <a:custGeom>
              <a:avLst/>
              <a:gdLst/>
              <a:ahLst/>
              <a:cxnLst/>
              <a:rect l="l" t="t" r="r" b="b"/>
              <a:pathLst>
                <a:path w="5172" h="6318" extrusionOk="0">
                  <a:moveTo>
                    <a:pt x="5171" y="1"/>
                  </a:moveTo>
                  <a:cubicBezTo>
                    <a:pt x="5171" y="1"/>
                    <a:pt x="4904" y="207"/>
                    <a:pt x="3417" y="291"/>
                  </a:cubicBezTo>
                  <a:cubicBezTo>
                    <a:pt x="3245" y="301"/>
                    <a:pt x="3079" y="306"/>
                    <a:pt x="2922" y="306"/>
                  </a:cubicBezTo>
                  <a:cubicBezTo>
                    <a:pt x="1713" y="306"/>
                    <a:pt x="961" y="31"/>
                    <a:pt x="961" y="31"/>
                  </a:cubicBezTo>
                  <a:cubicBezTo>
                    <a:pt x="961" y="31"/>
                    <a:pt x="755" y="4501"/>
                    <a:pt x="0" y="6171"/>
                  </a:cubicBezTo>
                  <a:cubicBezTo>
                    <a:pt x="0" y="6171"/>
                    <a:pt x="464" y="6318"/>
                    <a:pt x="1263" y="6318"/>
                  </a:cubicBezTo>
                  <a:cubicBezTo>
                    <a:pt x="1462" y="6318"/>
                    <a:pt x="1683" y="6308"/>
                    <a:pt x="1922" y="6286"/>
                  </a:cubicBezTo>
                  <a:cubicBezTo>
                    <a:pt x="3120" y="6163"/>
                    <a:pt x="4233" y="5523"/>
                    <a:pt x="4233" y="5523"/>
                  </a:cubicBezTo>
                  <a:cubicBezTo>
                    <a:pt x="4233" y="5523"/>
                    <a:pt x="4645" y="3067"/>
                    <a:pt x="4843" y="1869"/>
                  </a:cubicBezTo>
                  <a:cubicBezTo>
                    <a:pt x="5049" y="672"/>
                    <a:pt x="5171" y="1"/>
                    <a:pt x="5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8"/>
            <p:cNvSpPr/>
            <p:nvPr/>
          </p:nvSpPr>
          <p:spPr>
            <a:xfrm>
              <a:off x="6838797" y="3186670"/>
              <a:ext cx="860259" cy="1044957"/>
            </a:xfrm>
            <a:custGeom>
              <a:avLst/>
              <a:gdLst/>
              <a:ahLst/>
              <a:cxnLst/>
              <a:rect l="l" t="t" r="r" b="b"/>
              <a:pathLst>
                <a:path w="5272" h="6404" extrusionOk="0">
                  <a:moveTo>
                    <a:pt x="5157" y="127"/>
                  </a:moveTo>
                  <a:lnTo>
                    <a:pt x="5157" y="127"/>
                  </a:lnTo>
                  <a:cubicBezTo>
                    <a:pt x="5119" y="348"/>
                    <a:pt x="5012" y="966"/>
                    <a:pt x="4852" y="1904"/>
                  </a:cubicBezTo>
                  <a:cubicBezTo>
                    <a:pt x="4661" y="3033"/>
                    <a:pt x="4287" y="5290"/>
                    <a:pt x="4241" y="5534"/>
                  </a:cubicBezTo>
                  <a:cubicBezTo>
                    <a:pt x="4089" y="5618"/>
                    <a:pt x="3059" y="6175"/>
                    <a:pt x="1976" y="6282"/>
                  </a:cubicBezTo>
                  <a:cubicBezTo>
                    <a:pt x="1746" y="6303"/>
                    <a:pt x="1533" y="6311"/>
                    <a:pt x="1339" y="6311"/>
                  </a:cubicBezTo>
                  <a:cubicBezTo>
                    <a:pt x="691" y="6311"/>
                    <a:pt x="256" y="6216"/>
                    <a:pt x="115" y="6175"/>
                  </a:cubicBezTo>
                  <a:cubicBezTo>
                    <a:pt x="802" y="4596"/>
                    <a:pt x="1030" y="683"/>
                    <a:pt x="1061" y="142"/>
                  </a:cubicBezTo>
                  <a:cubicBezTo>
                    <a:pt x="1681" y="318"/>
                    <a:pt x="2325" y="402"/>
                    <a:pt x="2973" y="402"/>
                  </a:cubicBezTo>
                  <a:cubicBezTo>
                    <a:pt x="3139" y="402"/>
                    <a:pt x="3305" y="397"/>
                    <a:pt x="3471" y="386"/>
                  </a:cubicBezTo>
                  <a:cubicBezTo>
                    <a:pt x="4547" y="317"/>
                    <a:pt x="4989" y="195"/>
                    <a:pt x="5157" y="127"/>
                  </a:cubicBezTo>
                  <a:close/>
                  <a:moveTo>
                    <a:pt x="5222" y="1"/>
                  </a:moveTo>
                  <a:cubicBezTo>
                    <a:pt x="5212" y="1"/>
                    <a:pt x="5203" y="5"/>
                    <a:pt x="5195" y="12"/>
                  </a:cubicBezTo>
                  <a:cubicBezTo>
                    <a:pt x="5187" y="12"/>
                    <a:pt x="4905" y="211"/>
                    <a:pt x="3464" y="295"/>
                  </a:cubicBezTo>
                  <a:cubicBezTo>
                    <a:pt x="3305" y="304"/>
                    <a:pt x="3152" y="308"/>
                    <a:pt x="3006" y="308"/>
                  </a:cubicBezTo>
                  <a:cubicBezTo>
                    <a:pt x="1807" y="308"/>
                    <a:pt x="1037" y="35"/>
                    <a:pt x="1030" y="35"/>
                  </a:cubicBezTo>
                  <a:cubicBezTo>
                    <a:pt x="1023" y="31"/>
                    <a:pt x="1015" y="29"/>
                    <a:pt x="1008" y="29"/>
                  </a:cubicBezTo>
                  <a:cubicBezTo>
                    <a:pt x="1000" y="29"/>
                    <a:pt x="992" y="31"/>
                    <a:pt x="985" y="35"/>
                  </a:cubicBezTo>
                  <a:cubicBezTo>
                    <a:pt x="977" y="43"/>
                    <a:pt x="969" y="58"/>
                    <a:pt x="969" y="73"/>
                  </a:cubicBezTo>
                  <a:cubicBezTo>
                    <a:pt x="962" y="119"/>
                    <a:pt x="756" y="4550"/>
                    <a:pt x="8" y="6190"/>
                  </a:cubicBezTo>
                  <a:cubicBezTo>
                    <a:pt x="1" y="6205"/>
                    <a:pt x="1" y="6213"/>
                    <a:pt x="8" y="6228"/>
                  </a:cubicBezTo>
                  <a:cubicBezTo>
                    <a:pt x="8" y="6244"/>
                    <a:pt x="24" y="6251"/>
                    <a:pt x="39" y="6251"/>
                  </a:cubicBezTo>
                  <a:cubicBezTo>
                    <a:pt x="62" y="6267"/>
                    <a:pt x="519" y="6404"/>
                    <a:pt x="1313" y="6404"/>
                  </a:cubicBezTo>
                  <a:cubicBezTo>
                    <a:pt x="1519" y="6404"/>
                    <a:pt x="1747" y="6396"/>
                    <a:pt x="1984" y="6373"/>
                  </a:cubicBezTo>
                  <a:cubicBezTo>
                    <a:pt x="3181" y="6259"/>
                    <a:pt x="4303" y="5618"/>
                    <a:pt x="4310" y="5611"/>
                  </a:cubicBezTo>
                  <a:cubicBezTo>
                    <a:pt x="4325" y="5603"/>
                    <a:pt x="4333" y="5595"/>
                    <a:pt x="4333" y="5580"/>
                  </a:cubicBezTo>
                  <a:cubicBezTo>
                    <a:pt x="4341" y="5550"/>
                    <a:pt x="4745" y="3109"/>
                    <a:pt x="4951" y="1927"/>
                  </a:cubicBezTo>
                  <a:cubicBezTo>
                    <a:pt x="5149" y="722"/>
                    <a:pt x="5271" y="58"/>
                    <a:pt x="5271" y="58"/>
                  </a:cubicBezTo>
                  <a:cubicBezTo>
                    <a:pt x="5271" y="35"/>
                    <a:pt x="5264" y="20"/>
                    <a:pt x="5248" y="12"/>
                  </a:cubicBezTo>
                  <a:cubicBezTo>
                    <a:pt x="5241" y="5"/>
                    <a:pt x="5231" y="1"/>
                    <a:pt x="5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8"/>
            <p:cNvSpPr/>
            <p:nvPr/>
          </p:nvSpPr>
          <p:spPr>
            <a:xfrm>
              <a:off x="6130617" y="3624137"/>
              <a:ext cx="1191341" cy="415927"/>
            </a:xfrm>
            <a:custGeom>
              <a:avLst/>
              <a:gdLst/>
              <a:ahLst/>
              <a:cxnLst/>
              <a:rect l="l" t="t" r="r" b="b"/>
              <a:pathLst>
                <a:path w="7301" h="2549" extrusionOk="0">
                  <a:moveTo>
                    <a:pt x="5729" y="1"/>
                  </a:moveTo>
                  <a:cubicBezTo>
                    <a:pt x="5431" y="1"/>
                    <a:pt x="3883" y="1053"/>
                    <a:pt x="3883" y="1053"/>
                  </a:cubicBezTo>
                  <a:lnTo>
                    <a:pt x="3448" y="1053"/>
                  </a:lnTo>
                  <a:cubicBezTo>
                    <a:pt x="3448" y="1053"/>
                    <a:pt x="1748" y="8"/>
                    <a:pt x="1519" y="8"/>
                  </a:cubicBezTo>
                  <a:cubicBezTo>
                    <a:pt x="1282" y="8"/>
                    <a:pt x="581" y="237"/>
                    <a:pt x="291" y="908"/>
                  </a:cubicBezTo>
                  <a:cubicBezTo>
                    <a:pt x="1" y="1580"/>
                    <a:pt x="24" y="1930"/>
                    <a:pt x="405" y="2052"/>
                  </a:cubicBezTo>
                  <a:cubicBezTo>
                    <a:pt x="787" y="2175"/>
                    <a:pt x="3243" y="2403"/>
                    <a:pt x="3532" y="2403"/>
                  </a:cubicBezTo>
                  <a:cubicBezTo>
                    <a:pt x="3830" y="2403"/>
                    <a:pt x="4524" y="2548"/>
                    <a:pt x="4936" y="2548"/>
                  </a:cubicBezTo>
                  <a:cubicBezTo>
                    <a:pt x="5348" y="2548"/>
                    <a:pt x="6423" y="2434"/>
                    <a:pt x="6568" y="2197"/>
                  </a:cubicBezTo>
                  <a:cubicBezTo>
                    <a:pt x="6666" y="2050"/>
                    <a:pt x="6204" y="2032"/>
                    <a:pt x="5837" y="2032"/>
                  </a:cubicBezTo>
                  <a:cubicBezTo>
                    <a:pt x="5721" y="2032"/>
                    <a:pt x="5615" y="2034"/>
                    <a:pt x="5538" y="2034"/>
                  </a:cubicBezTo>
                  <a:cubicBezTo>
                    <a:pt x="5480" y="2034"/>
                    <a:pt x="5439" y="2033"/>
                    <a:pt x="5424" y="2030"/>
                  </a:cubicBezTo>
                  <a:cubicBezTo>
                    <a:pt x="5332" y="1999"/>
                    <a:pt x="6522" y="1770"/>
                    <a:pt x="6682" y="1732"/>
                  </a:cubicBezTo>
                  <a:cubicBezTo>
                    <a:pt x="6843" y="1694"/>
                    <a:pt x="7064" y="1473"/>
                    <a:pt x="6743" y="1381"/>
                  </a:cubicBezTo>
                  <a:cubicBezTo>
                    <a:pt x="6743" y="1381"/>
                    <a:pt x="7300" y="1122"/>
                    <a:pt x="6949" y="886"/>
                  </a:cubicBezTo>
                  <a:lnTo>
                    <a:pt x="5325" y="596"/>
                  </a:lnTo>
                  <a:lnTo>
                    <a:pt x="5828" y="489"/>
                  </a:lnTo>
                  <a:cubicBezTo>
                    <a:pt x="5828" y="489"/>
                    <a:pt x="6289" y="612"/>
                    <a:pt x="6620" y="612"/>
                  </a:cubicBezTo>
                  <a:cubicBezTo>
                    <a:pt x="6810" y="612"/>
                    <a:pt x="6958" y="571"/>
                    <a:pt x="6949" y="443"/>
                  </a:cubicBezTo>
                  <a:cubicBezTo>
                    <a:pt x="6949" y="298"/>
                    <a:pt x="6019" y="1"/>
                    <a:pt x="5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6130617" y="3616794"/>
              <a:ext cx="1161480" cy="430612"/>
            </a:xfrm>
            <a:custGeom>
              <a:avLst/>
              <a:gdLst/>
              <a:ahLst/>
              <a:cxnLst/>
              <a:rect l="l" t="t" r="r" b="b"/>
              <a:pathLst>
                <a:path w="7118" h="2639" extrusionOk="0">
                  <a:moveTo>
                    <a:pt x="1519" y="92"/>
                  </a:moveTo>
                  <a:cubicBezTo>
                    <a:pt x="1679" y="92"/>
                    <a:pt x="2770" y="732"/>
                    <a:pt x="3433" y="1144"/>
                  </a:cubicBezTo>
                  <a:cubicBezTo>
                    <a:pt x="3441" y="1152"/>
                    <a:pt x="3448" y="1152"/>
                    <a:pt x="3456" y="1152"/>
                  </a:cubicBezTo>
                  <a:lnTo>
                    <a:pt x="3898" y="1152"/>
                  </a:lnTo>
                  <a:cubicBezTo>
                    <a:pt x="3906" y="1152"/>
                    <a:pt x="3914" y="1152"/>
                    <a:pt x="3921" y="1144"/>
                  </a:cubicBezTo>
                  <a:cubicBezTo>
                    <a:pt x="4539" y="717"/>
                    <a:pt x="5531" y="99"/>
                    <a:pt x="5737" y="99"/>
                  </a:cubicBezTo>
                  <a:cubicBezTo>
                    <a:pt x="6057" y="99"/>
                    <a:pt x="6881" y="397"/>
                    <a:pt x="6911" y="488"/>
                  </a:cubicBezTo>
                  <a:cubicBezTo>
                    <a:pt x="6911" y="511"/>
                    <a:pt x="6904" y="542"/>
                    <a:pt x="6881" y="557"/>
                  </a:cubicBezTo>
                  <a:cubicBezTo>
                    <a:pt x="6833" y="593"/>
                    <a:pt x="6742" y="607"/>
                    <a:pt x="6631" y="607"/>
                  </a:cubicBezTo>
                  <a:cubicBezTo>
                    <a:pt x="6373" y="607"/>
                    <a:pt x="6009" y="531"/>
                    <a:pt x="5843" y="488"/>
                  </a:cubicBezTo>
                  <a:lnTo>
                    <a:pt x="5820" y="488"/>
                  </a:lnTo>
                  <a:lnTo>
                    <a:pt x="5317" y="595"/>
                  </a:lnTo>
                  <a:cubicBezTo>
                    <a:pt x="5294" y="595"/>
                    <a:pt x="5279" y="618"/>
                    <a:pt x="5279" y="641"/>
                  </a:cubicBezTo>
                  <a:cubicBezTo>
                    <a:pt x="5279" y="664"/>
                    <a:pt x="5294" y="679"/>
                    <a:pt x="5317" y="686"/>
                  </a:cubicBezTo>
                  <a:lnTo>
                    <a:pt x="6942" y="969"/>
                  </a:lnTo>
                  <a:cubicBezTo>
                    <a:pt x="7003" y="1014"/>
                    <a:pt x="7026" y="1060"/>
                    <a:pt x="7026" y="1106"/>
                  </a:cubicBezTo>
                  <a:cubicBezTo>
                    <a:pt x="7018" y="1220"/>
                    <a:pt x="6812" y="1342"/>
                    <a:pt x="6736" y="1381"/>
                  </a:cubicBezTo>
                  <a:cubicBezTo>
                    <a:pt x="6713" y="1388"/>
                    <a:pt x="6705" y="1411"/>
                    <a:pt x="6705" y="1426"/>
                  </a:cubicBezTo>
                  <a:cubicBezTo>
                    <a:pt x="6705" y="1449"/>
                    <a:pt x="6720" y="1464"/>
                    <a:pt x="6743" y="1472"/>
                  </a:cubicBezTo>
                  <a:cubicBezTo>
                    <a:pt x="6789" y="1480"/>
                    <a:pt x="6881" y="1503"/>
                    <a:pt x="6873" y="1564"/>
                  </a:cubicBezTo>
                  <a:cubicBezTo>
                    <a:pt x="6865" y="1625"/>
                    <a:pt x="6774" y="1708"/>
                    <a:pt x="6682" y="1724"/>
                  </a:cubicBezTo>
                  <a:cubicBezTo>
                    <a:pt x="6644" y="1731"/>
                    <a:pt x="6583" y="1747"/>
                    <a:pt x="6492" y="1762"/>
                  </a:cubicBezTo>
                  <a:cubicBezTo>
                    <a:pt x="5378" y="1991"/>
                    <a:pt x="5378" y="2006"/>
                    <a:pt x="5378" y="2059"/>
                  </a:cubicBezTo>
                  <a:cubicBezTo>
                    <a:pt x="5378" y="2082"/>
                    <a:pt x="5393" y="2105"/>
                    <a:pt x="5416" y="2113"/>
                  </a:cubicBezTo>
                  <a:cubicBezTo>
                    <a:pt x="5481" y="2118"/>
                    <a:pt x="5546" y="2124"/>
                    <a:pt x="5608" y="2124"/>
                  </a:cubicBezTo>
                  <a:cubicBezTo>
                    <a:pt x="5633" y="2124"/>
                    <a:pt x="5659" y="2123"/>
                    <a:pt x="5683" y="2120"/>
                  </a:cubicBezTo>
                  <a:cubicBezTo>
                    <a:pt x="6232" y="2120"/>
                    <a:pt x="6515" y="2143"/>
                    <a:pt x="6537" y="2204"/>
                  </a:cubicBezTo>
                  <a:cubicBezTo>
                    <a:pt x="6537" y="2204"/>
                    <a:pt x="6537" y="2212"/>
                    <a:pt x="6537" y="2220"/>
                  </a:cubicBezTo>
                  <a:cubicBezTo>
                    <a:pt x="6415" y="2410"/>
                    <a:pt x="5431" y="2547"/>
                    <a:pt x="4943" y="2547"/>
                  </a:cubicBezTo>
                  <a:cubicBezTo>
                    <a:pt x="4669" y="2532"/>
                    <a:pt x="4402" y="2502"/>
                    <a:pt x="4135" y="2456"/>
                  </a:cubicBezTo>
                  <a:cubicBezTo>
                    <a:pt x="3937" y="2425"/>
                    <a:pt x="3731" y="2403"/>
                    <a:pt x="3532" y="2395"/>
                  </a:cubicBezTo>
                  <a:cubicBezTo>
                    <a:pt x="3273" y="2395"/>
                    <a:pt x="802" y="2166"/>
                    <a:pt x="420" y="2044"/>
                  </a:cubicBezTo>
                  <a:cubicBezTo>
                    <a:pt x="314" y="2021"/>
                    <a:pt x="222" y="1953"/>
                    <a:pt x="176" y="1853"/>
                  </a:cubicBezTo>
                  <a:cubicBezTo>
                    <a:pt x="100" y="1686"/>
                    <a:pt x="154" y="1396"/>
                    <a:pt x="337" y="969"/>
                  </a:cubicBezTo>
                  <a:cubicBezTo>
                    <a:pt x="619" y="313"/>
                    <a:pt x="1313" y="92"/>
                    <a:pt x="1519" y="92"/>
                  </a:cubicBezTo>
                  <a:close/>
                  <a:moveTo>
                    <a:pt x="1519" y="0"/>
                  </a:moveTo>
                  <a:cubicBezTo>
                    <a:pt x="1290" y="0"/>
                    <a:pt x="558" y="221"/>
                    <a:pt x="253" y="938"/>
                  </a:cubicBezTo>
                  <a:cubicBezTo>
                    <a:pt x="54" y="1396"/>
                    <a:pt x="1" y="1701"/>
                    <a:pt x="93" y="1899"/>
                  </a:cubicBezTo>
                  <a:cubicBezTo>
                    <a:pt x="154" y="2021"/>
                    <a:pt x="268" y="2105"/>
                    <a:pt x="398" y="2143"/>
                  </a:cubicBezTo>
                  <a:cubicBezTo>
                    <a:pt x="802" y="2265"/>
                    <a:pt x="3273" y="2494"/>
                    <a:pt x="3540" y="2494"/>
                  </a:cubicBezTo>
                  <a:cubicBezTo>
                    <a:pt x="3731" y="2502"/>
                    <a:pt x="3929" y="2525"/>
                    <a:pt x="4120" y="2555"/>
                  </a:cubicBezTo>
                  <a:cubicBezTo>
                    <a:pt x="4394" y="2601"/>
                    <a:pt x="4669" y="2631"/>
                    <a:pt x="4943" y="2639"/>
                  </a:cubicBezTo>
                  <a:cubicBezTo>
                    <a:pt x="5241" y="2639"/>
                    <a:pt x="6438" y="2547"/>
                    <a:pt x="6614" y="2265"/>
                  </a:cubicBezTo>
                  <a:cubicBezTo>
                    <a:pt x="6637" y="2235"/>
                    <a:pt x="6637" y="2189"/>
                    <a:pt x="6621" y="2158"/>
                  </a:cubicBezTo>
                  <a:cubicBezTo>
                    <a:pt x="6560" y="2044"/>
                    <a:pt x="6255" y="2029"/>
                    <a:pt x="5721" y="2029"/>
                  </a:cubicBezTo>
                  <a:cubicBezTo>
                    <a:pt x="5973" y="1968"/>
                    <a:pt x="6339" y="1892"/>
                    <a:pt x="6515" y="1861"/>
                  </a:cubicBezTo>
                  <a:lnTo>
                    <a:pt x="6705" y="1823"/>
                  </a:lnTo>
                  <a:cubicBezTo>
                    <a:pt x="6827" y="1792"/>
                    <a:pt x="6965" y="1686"/>
                    <a:pt x="6965" y="1571"/>
                  </a:cubicBezTo>
                  <a:cubicBezTo>
                    <a:pt x="6965" y="1503"/>
                    <a:pt x="6926" y="1442"/>
                    <a:pt x="6865" y="1419"/>
                  </a:cubicBezTo>
                  <a:cubicBezTo>
                    <a:pt x="6965" y="1358"/>
                    <a:pt x="7109" y="1243"/>
                    <a:pt x="7117" y="1114"/>
                  </a:cubicBezTo>
                  <a:cubicBezTo>
                    <a:pt x="7117" y="1014"/>
                    <a:pt x="7064" y="931"/>
                    <a:pt x="6980" y="885"/>
                  </a:cubicBezTo>
                  <a:cubicBezTo>
                    <a:pt x="6980" y="885"/>
                    <a:pt x="6972" y="877"/>
                    <a:pt x="6965" y="877"/>
                  </a:cubicBezTo>
                  <a:lnTo>
                    <a:pt x="5576" y="633"/>
                  </a:lnTo>
                  <a:lnTo>
                    <a:pt x="5828" y="580"/>
                  </a:lnTo>
                  <a:cubicBezTo>
                    <a:pt x="5918" y="606"/>
                    <a:pt x="6313" y="706"/>
                    <a:pt x="6620" y="706"/>
                  </a:cubicBezTo>
                  <a:cubicBezTo>
                    <a:pt x="6756" y="706"/>
                    <a:pt x="6874" y="687"/>
                    <a:pt x="6942" y="633"/>
                  </a:cubicBezTo>
                  <a:cubicBezTo>
                    <a:pt x="6980" y="595"/>
                    <a:pt x="7010" y="542"/>
                    <a:pt x="7003" y="488"/>
                  </a:cubicBezTo>
                  <a:cubicBezTo>
                    <a:pt x="6995" y="282"/>
                    <a:pt x="5988" y="0"/>
                    <a:pt x="5729" y="0"/>
                  </a:cubicBezTo>
                  <a:cubicBezTo>
                    <a:pt x="5439" y="0"/>
                    <a:pt x="4081" y="908"/>
                    <a:pt x="3876" y="1053"/>
                  </a:cubicBezTo>
                  <a:lnTo>
                    <a:pt x="3464" y="1053"/>
                  </a:lnTo>
                  <a:cubicBezTo>
                    <a:pt x="3235" y="915"/>
                    <a:pt x="1755" y="0"/>
                    <a:pt x="1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8"/>
            <p:cNvSpPr/>
            <p:nvPr/>
          </p:nvSpPr>
          <p:spPr>
            <a:xfrm>
              <a:off x="6978638" y="3822066"/>
              <a:ext cx="263528" cy="35082"/>
            </a:xfrm>
            <a:custGeom>
              <a:avLst/>
              <a:gdLst/>
              <a:ahLst/>
              <a:cxnLst/>
              <a:rect l="l" t="t" r="r" b="b"/>
              <a:pathLst>
                <a:path w="1615" h="215" extrusionOk="0">
                  <a:moveTo>
                    <a:pt x="67" y="0"/>
                  </a:moveTo>
                  <a:cubicBezTo>
                    <a:pt x="5" y="0"/>
                    <a:pt x="1" y="92"/>
                    <a:pt x="67" y="92"/>
                  </a:cubicBezTo>
                  <a:lnTo>
                    <a:pt x="1554" y="206"/>
                  </a:lnTo>
                  <a:lnTo>
                    <a:pt x="1554" y="214"/>
                  </a:lnTo>
                  <a:cubicBezTo>
                    <a:pt x="1615" y="214"/>
                    <a:pt x="1615" y="115"/>
                    <a:pt x="1554" y="115"/>
                  </a:cubicBezTo>
                  <a:lnTo>
                    <a:pt x="74" y="0"/>
                  </a:lnTo>
                  <a:cubicBezTo>
                    <a:pt x="72" y="0"/>
                    <a:pt x="6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8"/>
            <p:cNvSpPr/>
            <p:nvPr/>
          </p:nvSpPr>
          <p:spPr>
            <a:xfrm>
              <a:off x="7441239" y="612450"/>
              <a:ext cx="972197" cy="1127685"/>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7629217" y="978774"/>
              <a:ext cx="125808" cy="108020"/>
            </a:xfrm>
            <a:custGeom>
              <a:avLst/>
              <a:gdLst/>
              <a:ahLst/>
              <a:cxnLst/>
              <a:rect l="l" t="t" r="r" b="b"/>
              <a:pathLst>
                <a:path w="771" h="662" extrusionOk="0">
                  <a:moveTo>
                    <a:pt x="436" y="0"/>
                  </a:moveTo>
                  <a:cubicBezTo>
                    <a:pt x="355" y="0"/>
                    <a:pt x="272" y="30"/>
                    <a:pt x="206" y="97"/>
                  </a:cubicBezTo>
                  <a:cubicBezTo>
                    <a:pt x="0" y="310"/>
                    <a:pt x="145" y="661"/>
                    <a:pt x="442" y="661"/>
                  </a:cubicBezTo>
                  <a:cubicBezTo>
                    <a:pt x="625" y="661"/>
                    <a:pt x="770" y="516"/>
                    <a:pt x="770" y="333"/>
                  </a:cubicBezTo>
                  <a:cubicBezTo>
                    <a:pt x="770" y="132"/>
                    <a:pt x="606"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7869410" y="978774"/>
              <a:ext cx="125808" cy="108020"/>
            </a:xfrm>
            <a:custGeom>
              <a:avLst/>
              <a:gdLst/>
              <a:ahLst/>
              <a:cxnLst/>
              <a:rect l="l" t="t" r="r" b="b"/>
              <a:pathLst>
                <a:path w="771" h="662" extrusionOk="0">
                  <a:moveTo>
                    <a:pt x="439" y="0"/>
                  </a:moveTo>
                  <a:cubicBezTo>
                    <a:pt x="358" y="0"/>
                    <a:pt x="275" y="30"/>
                    <a:pt x="206" y="97"/>
                  </a:cubicBezTo>
                  <a:cubicBezTo>
                    <a:pt x="0" y="310"/>
                    <a:pt x="145" y="661"/>
                    <a:pt x="442" y="661"/>
                  </a:cubicBezTo>
                  <a:cubicBezTo>
                    <a:pt x="625" y="661"/>
                    <a:pt x="770" y="516"/>
                    <a:pt x="770" y="333"/>
                  </a:cubicBezTo>
                  <a:cubicBezTo>
                    <a:pt x="770" y="132"/>
                    <a:pt x="610"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8128206" y="978285"/>
              <a:ext cx="107206" cy="108510"/>
            </a:xfrm>
            <a:custGeom>
              <a:avLst/>
              <a:gdLst/>
              <a:ahLst/>
              <a:cxnLst/>
              <a:rect l="l" t="t" r="r" b="b"/>
              <a:pathLst>
                <a:path w="657" h="665" extrusionOk="0">
                  <a:moveTo>
                    <a:pt x="328" y="1"/>
                  </a:moveTo>
                  <a:cubicBezTo>
                    <a:pt x="145" y="1"/>
                    <a:pt x="1" y="153"/>
                    <a:pt x="1" y="336"/>
                  </a:cubicBezTo>
                  <a:cubicBezTo>
                    <a:pt x="1" y="519"/>
                    <a:pt x="145" y="664"/>
                    <a:pt x="328" y="664"/>
                  </a:cubicBezTo>
                  <a:cubicBezTo>
                    <a:pt x="512" y="664"/>
                    <a:pt x="656" y="519"/>
                    <a:pt x="656" y="336"/>
                  </a:cubicBezTo>
                  <a:cubicBezTo>
                    <a:pt x="656" y="153"/>
                    <a:pt x="51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0" name="Google Shape;1720;p48"/>
          <p:cNvSpPr txBox="1">
            <a:spLocks noGrp="1"/>
          </p:cNvSpPr>
          <p:nvPr>
            <p:ph type="title"/>
          </p:nvPr>
        </p:nvSpPr>
        <p:spPr>
          <a:xfrm flipH="1">
            <a:off x="3791160" y="2524500"/>
            <a:ext cx="4251113"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and result</a:t>
            </a:r>
            <a:endParaRPr dirty="0"/>
          </a:p>
        </p:txBody>
      </p:sp>
      <p:sp>
        <p:nvSpPr>
          <p:cNvPr id="1721" name="Google Shape;1721;p48"/>
          <p:cNvSpPr/>
          <p:nvPr/>
        </p:nvSpPr>
        <p:spPr>
          <a:xfrm flipH="1">
            <a:off x="4995650" y="1398713"/>
            <a:ext cx="1921800" cy="101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txBox="1">
            <a:spLocks noGrp="1"/>
          </p:cNvSpPr>
          <p:nvPr>
            <p:ph type="subTitle" idx="1"/>
          </p:nvPr>
        </p:nvSpPr>
        <p:spPr>
          <a:xfrm flipH="1">
            <a:off x="4528550" y="3169975"/>
            <a:ext cx="2856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Test and result of Tatami’s calculation programming</a:t>
            </a:r>
            <a:endParaRPr dirty="0"/>
          </a:p>
        </p:txBody>
      </p:sp>
      <p:sp>
        <p:nvSpPr>
          <p:cNvPr id="1723" name="Google Shape;1723;p48"/>
          <p:cNvSpPr txBox="1">
            <a:spLocks noGrp="1"/>
          </p:cNvSpPr>
          <p:nvPr>
            <p:ph type="title" idx="2"/>
          </p:nvPr>
        </p:nvSpPr>
        <p:spPr>
          <a:xfrm flipH="1">
            <a:off x="5197325" y="1479925"/>
            <a:ext cx="1518300" cy="8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1" name="กลุ่ม 60">
            <a:extLst>
              <a:ext uri="{FF2B5EF4-FFF2-40B4-BE49-F238E27FC236}">
                <a16:creationId xmlns:a16="http://schemas.microsoft.com/office/drawing/2014/main" id="{27DDA61B-4C2C-8928-B326-C42ABCBE0829}"/>
              </a:ext>
            </a:extLst>
          </p:cNvPr>
          <p:cNvGrpSpPr/>
          <p:nvPr/>
        </p:nvGrpSpPr>
        <p:grpSpPr>
          <a:xfrm>
            <a:off x="642760" y="4582430"/>
            <a:ext cx="1618444" cy="612070"/>
            <a:chOff x="2376725" y="1050187"/>
            <a:chExt cx="3356300" cy="1269300"/>
          </a:xfrm>
        </p:grpSpPr>
        <p:pic>
          <p:nvPicPr>
            <p:cNvPr id="62" name="Google Shape;1137;p34">
              <a:extLst>
                <a:ext uri="{FF2B5EF4-FFF2-40B4-BE49-F238E27FC236}">
                  <a16:creationId xmlns:a16="http://schemas.microsoft.com/office/drawing/2014/main" id="{9E4A772F-E5F8-37CD-94DA-13DDB1156ACD}"/>
                </a:ext>
              </a:extLst>
            </p:cNvPr>
            <p:cNvPicPr preferRelativeResize="0"/>
            <p:nvPr/>
          </p:nvPicPr>
          <p:blipFill>
            <a:blip r:embed="rId3">
              <a:alphaModFix/>
            </a:blip>
            <a:stretch>
              <a:fillRect/>
            </a:stretch>
          </p:blipFill>
          <p:spPr>
            <a:xfrm>
              <a:off x="2376725" y="1312767"/>
              <a:ext cx="1783594" cy="826088"/>
            </a:xfrm>
            <a:prstGeom prst="rect">
              <a:avLst/>
            </a:prstGeom>
            <a:noFill/>
            <a:ln>
              <a:noFill/>
            </a:ln>
          </p:spPr>
        </p:pic>
        <p:pic>
          <p:nvPicPr>
            <p:cNvPr id="63" name="Google Shape;1138;p34">
              <a:extLst>
                <a:ext uri="{FF2B5EF4-FFF2-40B4-BE49-F238E27FC236}">
                  <a16:creationId xmlns:a16="http://schemas.microsoft.com/office/drawing/2014/main" id="{09784918-FB37-31C4-74E2-1D5ECF082EB5}"/>
                </a:ext>
              </a:extLst>
            </p:cNvPr>
            <p:cNvPicPr preferRelativeResize="0"/>
            <p:nvPr/>
          </p:nvPicPr>
          <p:blipFill>
            <a:blip r:embed="rId4">
              <a:alphaModFix/>
            </a:blip>
            <a:stretch>
              <a:fillRect/>
            </a:stretch>
          </p:blipFill>
          <p:spPr>
            <a:xfrm>
              <a:off x="4066365" y="1316485"/>
              <a:ext cx="654821" cy="736677"/>
            </a:xfrm>
            <a:prstGeom prst="rect">
              <a:avLst/>
            </a:prstGeom>
            <a:noFill/>
            <a:ln>
              <a:noFill/>
            </a:ln>
          </p:spPr>
        </p:pic>
        <p:pic>
          <p:nvPicPr>
            <p:cNvPr id="64" name="Google Shape;1140;p34">
              <a:extLst>
                <a:ext uri="{FF2B5EF4-FFF2-40B4-BE49-F238E27FC236}">
                  <a16:creationId xmlns:a16="http://schemas.microsoft.com/office/drawing/2014/main" id="{2C5480E1-6B04-C32B-DC57-8C9DE068A2FE}"/>
                </a:ext>
              </a:extLst>
            </p:cNvPr>
            <p:cNvPicPr preferRelativeResize="0"/>
            <p:nvPr/>
          </p:nvPicPr>
          <p:blipFill>
            <a:blip r:embed="rId5">
              <a:alphaModFix/>
            </a:blip>
            <a:stretch>
              <a:fillRect/>
            </a:stretch>
          </p:blipFill>
          <p:spPr>
            <a:xfrm>
              <a:off x="4463725" y="1050187"/>
              <a:ext cx="1269300" cy="1269300"/>
            </a:xfrm>
            <a:prstGeom prst="rect">
              <a:avLst/>
            </a:prstGeom>
            <a:noFill/>
            <a:ln>
              <a:noFill/>
            </a:ln>
          </p:spPr>
        </p:pic>
      </p:grpSp>
    </p:spTree>
    <p:extLst>
      <p:ext uri="{BB962C8B-B14F-4D97-AF65-F5344CB8AC3E}">
        <p14:creationId xmlns:p14="http://schemas.microsoft.com/office/powerpoint/2010/main" val="316559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6" name="Google Shape;1596;p42"/>
          <p:cNvSpPr/>
          <p:nvPr/>
        </p:nvSpPr>
        <p:spPr>
          <a:xfrm>
            <a:off x="2257375" y="375712"/>
            <a:ext cx="46293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txBox="1">
            <a:spLocks noGrp="1"/>
          </p:cNvSpPr>
          <p:nvPr>
            <p:ph type="title"/>
          </p:nvPr>
        </p:nvSpPr>
        <p:spPr>
          <a:xfrm>
            <a:off x="2399100" y="318712"/>
            <a:ext cx="43458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and result</a:t>
            </a:r>
            <a:endParaRPr dirty="0"/>
          </a:p>
        </p:txBody>
      </p:sp>
      <p:grpSp>
        <p:nvGrpSpPr>
          <p:cNvPr id="6" name="กลุ่ม 5">
            <a:extLst>
              <a:ext uri="{FF2B5EF4-FFF2-40B4-BE49-F238E27FC236}">
                <a16:creationId xmlns:a16="http://schemas.microsoft.com/office/drawing/2014/main" id="{3E3E5ABF-7E5D-96C9-F637-303FDCB46AC3}"/>
              </a:ext>
            </a:extLst>
          </p:cNvPr>
          <p:cNvGrpSpPr/>
          <p:nvPr/>
        </p:nvGrpSpPr>
        <p:grpSpPr>
          <a:xfrm>
            <a:off x="199385" y="4531430"/>
            <a:ext cx="1618444" cy="612070"/>
            <a:chOff x="2376725" y="1050187"/>
            <a:chExt cx="3356300" cy="1269300"/>
          </a:xfrm>
        </p:grpSpPr>
        <p:pic>
          <p:nvPicPr>
            <p:cNvPr id="7" name="Google Shape;1137;p34">
              <a:extLst>
                <a:ext uri="{FF2B5EF4-FFF2-40B4-BE49-F238E27FC236}">
                  <a16:creationId xmlns:a16="http://schemas.microsoft.com/office/drawing/2014/main" id="{E5CD4D3B-403F-D3D3-288A-A8ADDB3700F6}"/>
                </a:ext>
              </a:extLst>
            </p:cNvPr>
            <p:cNvPicPr preferRelativeResize="0"/>
            <p:nvPr/>
          </p:nvPicPr>
          <p:blipFill>
            <a:blip r:embed="rId3">
              <a:alphaModFix/>
            </a:blip>
            <a:stretch>
              <a:fillRect/>
            </a:stretch>
          </p:blipFill>
          <p:spPr>
            <a:xfrm>
              <a:off x="2376725" y="1312767"/>
              <a:ext cx="1783594" cy="826088"/>
            </a:xfrm>
            <a:prstGeom prst="rect">
              <a:avLst/>
            </a:prstGeom>
            <a:noFill/>
            <a:ln>
              <a:noFill/>
            </a:ln>
          </p:spPr>
        </p:pic>
        <p:pic>
          <p:nvPicPr>
            <p:cNvPr id="8" name="Google Shape;1138;p34">
              <a:extLst>
                <a:ext uri="{FF2B5EF4-FFF2-40B4-BE49-F238E27FC236}">
                  <a16:creationId xmlns:a16="http://schemas.microsoft.com/office/drawing/2014/main" id="{B749202E-3129-31EC-13E4-0B43E6FA3D95}"/>
                </a:ext>
              </a:extLst>
            </p:cNvPr>
            <p:cNvPicPr preferRelativeResize="0"/>
            <p:nvPr/>
          </p:nvPicPr>
          <p:blipFill>
            <a:blip r:embed="rId4">
              <a:alphaModFix/>
            </a:blip>
            <a:stretch>
              <a:fillRect/>
            </a:stretch>
          </p:blipFill>
          <p:spPr>
            <a:xfrm>
              <a:off x="4066365" y="1316485"/>
              <a:ext cx="654821" cy="736677"/>
            </a:xfrm>
            <a:prstGeom prst="rect">
              <a:avLst/>
            </a:prstGeom>
            <a:noFill/>
            <a:ln>
              <a:noFill/>
            </a:ln>
          </p:spPr>
        </p:pic>
        <p:pic>
          <p:nvPicPr>
            <p:cNvPr id="9" name="Google Shape;1140;p34">
              <a:extLst>
                <a:ext uri="{FF2B5EF4-FFF2-40B4-BE49-F238E27FC236}">
                  <a16:creationId xmlns:a16="http://schemas.microsoft.com/office/drawing/2014/main" id="{F1E84D21-EE18-C593-F8CC-E3C4675763E7}"/>
                </a:ext>
              </a:extLst>
            </p:cNvPr>
            <p:cNvPicPr preferRelativeResize="0"/>
            <p:nvPr/>
          </p:nvPicPr>
          <p:blipFill>
            <a:blip r:embed="rId5">
              <a:alphaModFix/>
            </a:blip>
            <a:stretch>
              <a:fillRect/>
            </a:stretch>
          </p:blipFill>
          <p:spPr>
            <a:xfrm>
              <a:off x="4463725" y="1050187"/>
              <a:ext cx="1269300" cy="1269300"/>
            </a:xfrm>
            <a:prstGeom prst="rect">
              <a:avLst/>
            </a:prstGeom>
            <a:noFill/>
            <a:ln>
              <a:noFill/>
            </a:ln>
          </p:spPr>
        </p:pic>
      </p:grpSp>
      <p:pic>
        <p:nvPicPr>
          <p:cNvPr id="10" name="รูปภาพ 9">
            <a:extLst>
              <a:ext uri="{FF2B5EF4-FFF2-40B4-BE49-F238E27FC236}">
                <a16:creationId xmlns:a16="http://schemas.microsoft.com/office/drawing/2014/main" id="{661C7B93-6B3D-A7E4-9E4F-465729DEF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385" y="1924655"/>
            <a:ext cx="3798874" cy="1836080"/>
          </a:xfrm>
          <a:prstGeom prst="rect">
            <a:avLst/>
          </a:prstGeom>
        </p:spPr>
      </p:pic>
      <p:pic>
        <p:nvPicPr>
          <p:cNvPr id="11" name="รูปภาพ 10">
            <a:extLst>
              <a:ext uri="{FF2B5EF4-FFF2-40B4-BE49-F238E27FC236}">
                <a16:creationId xmlns:a16="http://schemas.microsoft.com/office/drawing/2014/main" id="{D07A6068-A69C-E438-26E0-40663CA577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0612" y="4131438"/>
            <a:ext cx="1093249" cy="450993"/>
          </a:xfrm>
          <a:prstGeom prst="rect">
            <a:avLst/>
          </a:prstGeom>
        </p:spPr>
      </p:pic>
      <p:sp>
        <p:nvSpPr>
          <p:cNvPr id="13" name="Google Shape;1472;p38">
            <a:extLst>
              <a:ext uri="{FF2B5EF4-FFF2-40B4-BE49-F238E27FC236}">
                <a16:creationId xmlns:a16="http://schemas.microsoft.com/office/drawing/2014/main" id="{07918207-EA70-DA91-6A78-50A014A5E6DF}"/>
              </a:ext>
            </a:extLst>
          </p:cNvPr>
          <p:cNvSpPr txBox="1">
            <a:spLocks/>
          </p:cNvSpPr>
          <p:nvPr/>
        </p:nvSpPr>
        <p:spPr>
          <a:xfrm>
            <a:off x="4187961" y="1924655"/>
            <a:ext cx="4629300" cy="238863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 dirty="0">
                <a:latin typeface="Nunito" pitchFamily="2" charset="0"/>
              </a:rPr>
              <a:t>To compare the output from the program with the Domino tiling theorem.</a:t>
            </a:r>
            <a:endParaRPr lang="th-TH" dirty="0">
              <a:latin typeface="Nunito" pitchFamily="2" charset="0"/>
            </a:endParaRPr>
          </a:p>
          <a:p>
            <a:pPr marL="285750" indent="-285750" algn="just">
              <a:buFont typeface="Arial" panose="020B0604020202020204" pitchFamily="34" charset="0"/>
              <a:buChar char="•"/>
            </a:pPr>
            <a:endParaRPr lang="th-TH" dirty="0">
              <a:latin typeface="Nunito" pitchFamily="2" charset="0"/>
            </a:endParaRPr>
          </a:p>
          <a:p>
            <a:pPr algn="just"/>
            <a:endParaRPr lang="en" dirty="0">
              <a:latin typeface="Nunito" pitchFamily="2" charset="0"/>
            </a:endParaRPr>
          </a:p>
          <a:p>
            <a:pPr marL="285750" indent="-285750" algn="just">
              <a:buFont typeface="Arial" panose="020B0604020202020204" pitchFamily="34" charset="0"/>
              <a:buChar char="•"/>
            </a:pPr>
            <a:r>
              <a:rPr lang="en" dirty="0">
                <a:latin typeface="Nunito" pitchFamily="2" charset="0"/>
              </a:rPr>
              <a:t>To compare the output from the program with the general form of arrangement theory.</a:t>
            </a:r>
            <a:endParaRPr lang="th-TH" dirty="0">
              <a:latin typeface="Nunito" pitchFamily="2" charset="0"/>
            </a:endParaRPr>
          </a:p>
          <a:p>
            <a:pPr algn="just"/>
            <a:endParaRPr lang="th-TH" dirty="0">
              <a:latin typeface="Nunito" pitchFamily="2" charset="0"/>
            </a:endParaRPr>
          </a:p>
          <a:p>
            <a:pPr algn="just"/>
            <a:endParaRPr lang="th-TH" dirty="0">
              <a:latin typeface="Nunito" pitchFamily="2" charset="0"/>
            </a:endParaRPr>
          </a:p>
          <a:p>
            <a:pPr marL="285750" indent="-285750" algn="just">
              <a:buFont typeface="Arial" panose="020B0604020202020204" pitchFamily="34" charset="0"/>
              <a:buChar char="•"/>
            </a:pPr>
            <a:r>
              <a:rPr lang="en" dirty="0">
                <a:latin typeface="Nunito" pitchFamily="2" charset="0"/>
              </a:rPr>
              <a:t>to compare the output from the program with Writing all possible cases</a:t>
            </a:r>
          </a:p>
          <a:p>
            <a:pPr marL="285750" indent="-285750" algn="just">
              <a:buFont typeface="Arial" panose="020B0604020202020204" pitchFamily="34" charset="0"/>
              <a:buChar char="•"/>
            </a:pPr>
            <a:endParaRPr lang="en" dirty="0">
              <a:latin typeface="Nunito" pitchFamily="2" charset="0"/>
            </a:endParaRPr>
          </a:p>
          <a:p>
            <a:pPr marL="285750" indent="-285750" algn="just">
              <a:buFont typeface="Arial" panose="020B0604020202020204" pitchFamily="34" charset="0"/>
              <a:buChar char="•"/>
            </a:pPr>
            <a:endParaRPr lang="en" dirty="0">
              <a:latin typeface="Nunito" pitchFamily="2" charset="0"/>
            </a:endParaRPr>
          </a:p>
        </p:txBody>
      </p:sp>
      <mc:AlternateContent xmlns:mc="http://schemas.openxmlformats.org/markup-compatibility/2006" xmlns:a14="http://schemas.microsoft.com/office/drawing/2010/main">
        <mc:Choice Requires="a14">
          <p:sp>
            <p:nvSpPr>
              <p:cNvPr id="15" name="กล่องข้อความ 14">
                <a:extLst>
                  <a:ext uri="{FF2B5EF4-FFF2-40B4-BE49-F238E27FC236}">
                    <a16:creationId xmlns:a16="http://schemas.microsoft.com/office/drawing/2014/main" id="{B8975A6C-46E4-809B-6D94-D29AE4A7E10A}"/>
                  </a:ext>
                </a:extLst>
              </p:cNvPr>
              <p:cNvSpPr txBox="1"/>
              <p:nvPr/>
            </p:nvSpPr>
            <p:spPr>
              <a:xfrm>
                <a:off x="4572000" y="2101198"/>
                <a:ext cx="6531261" cy="519629"/>
              </a:xfrm>
              <a:prstGeom prst="rect">
                <a:avLst/>
              </a:prstGeom>
              <a:noFill/>
            </p:spPr>
            <p:txBody>
              <a:bodyPr wrap="square">
                <a:spAutoFit/>
              </a:bodyPr>
              <a:lstStyle/>
              <a:p>
                <a:pPr algn="just">
                  <a:lnSpc>
                    <a:spcPct val="150000"/>
                  </a:lnSpc>
                </a:pPr>
                <a14:m>
                  <m:oMath xmlns:m="http://schemas.openxmlformats.org/officeDocument/2006/math">
                    <m:sSub>
                      <m:sSubPr>
                        <m:ctrlPr>
                          <a:rPr lang="en-US" sz="105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d>
                      <m:dPr>
                        <m:begChr m:val="["/>
                        <m:endChr m:val="]"/>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05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oMath>
                </a14:m>
                <a:r>
                  <a:rPr lang="en-US" sz="1050" dirty="0">
                    <a:effectLst/>
                    <a:latin typeface="Times New Roman" panose="02020603050405020304" pitchFamily="18" charset="0"/>
                    <a:ea typeface="Times New Roman" panose="02020603050405020304" pitchFamily="18" charset="0"/>
                  </a:rPr>
                  <a:t>.  </a:t>
                </a:r>
                <a:r>
                  <a:rPr lang="en-US" sz="1200" dirty="0">
                    <a:latin typeface="Tahoma" panose="020B0604030504040204" pitchFamily="34" charset="0"/>
                    <a:ea typeface="Times New Roman" panose="02020603050405020304" pitchFamily="18" charset="0"/>
                  </a:rPr>
                  <a:t> </a:t>
                </a:r>
                <a14:m>
                  <m:oMath xmlns:m="http://schemas.openxmlformats.org/officeDocument/2006/math">
                    <m:sSub>
                      <m:sSubPr>
                        <m:ctrlPr>
                          <a:rPr lang="en-US" sz="1050" i="1">
                            <a:effectLst/>
                            <a:latin typeface="Cambria Math" panose="02040503050406030204" pitchFamily="18" charset="0"/>
                            <a:cs typeface="Times New Roman" panose="02020603050405020304" pitchFamily="18" charset="0"/>
                          </a:rPr>
                        </m:ctrlPr>
                      </m:sSubPr>
                      <m:e>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050" i="1">
                            <a:effectLst/>
                            <a:latin typeface="Cambria Math" panose="02040503050406030204" pitchFamily="18" charset="0"/>
                            <a:cs typeface="Times New Roman" panose="02020603050405020304" pitchFamily="18" charset="0"/>
                          </a:rPr>
                        </m:ctrlPr>
                      </m:sSupPr>
                      <m:e>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d>
                      <m:dPr>
                        <m:begChr m:val="["/>
                        <m:endChr m:val="]"/>
                        <m:ctrlPr>
                          <a:rPr lang="en-US" sz="1050" i="1">
                            <a:effectLst/>
                            <a:latin typeface="Cambria Math" panose="02040503050406030204" pitchFamily="18" charset="0"/>
                            <a:cs typeface="Times New Roman" panose="02020603050405020304" pitchFamily="18" charset="0"/>
                          </a:rPr>
                        </m:ctrlPr>
                      </m:dPr>
                      <m:e>
                        <m:sSup>
                          <m:sSupPr>
                            <m:ctrlPr>
                              <a:rPr lang="en-US" sz="1050" i="1">
                                <a:effectLst/>
                                <a:latin typeface="Cambria Math" panose="02040503050406030204" pitchFamily="18" charset="0"/>
                                <a:cs typeface="Times New Roman" panose="02020603050405020304" pitchFamily="18" charset="0"/>
                              </a:rPr>
                            </m:ctrlPr>
                          </m:sSupPr>
                          <m:e>
                            <m:d>
                              <m:dPr>
                                <m:ctrlPr>
                                  <a:rPr lang="en-US" sz="1050" i="1">
                                    <a:effectLst/>
                                    <a:latin typeface="Cambria Math" panose="02040503050406030204" pitchFamily="18" charset="0"/>
                                    <a:cs typeface="Times New Roman" panose="02020603050405020304" pitchFamily="18" charset="0"/>
                                  </a:rPr>
                                </m:ctrlPr>
                              </m:dPr>
                              <m:e>
                                <m:f>
                                  <m:fPr>
                                    <m:ctrlPr>
                                      <a:rPr lang="en-US" sz="1050" i="1">
                                        <a:effectLst/>
                                        <a:latin typeface="Cambria Math" panose="02040503050406030204" pitchFamily="18" charset="0"/>
                                        <a:cs typeface="Times New Roman" panose="02020603050405020304" pitchFamily="18" charset="0"/>
                                      </a:rPr>
                                    </m:ctrlPr>
                                  </m:fPr>
                                  <m:num>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050" i="1">
                                <a:effectLst/>
                                <a:latin typeface="Cambria Math" panose="02040503050406030204" pitchFamily="18" charset="0"/>
                                <a:cs typeface="Times New Roman" panose="02020603050405020304" pitchFamily="18" charset="0"/>
                              </a:rPr>
                            </m:ctrlPr>
                          </m:sSupPr>
                          <m:e>
                            <m:d>
                              <m:dPr>
                                <m:ctrlPr>
                                  <a:rPr lang="en-US" sz="1050" i="1">
                                    <a:effectLst/>
                                    <a:latin typeface="Cambria Math" panose="02040503050406030204" pitchFamily="18" charset="0"/>
                                    <a:cs typeface="Times New Roman" panose="02020603050405020304" pitchFamily="18" charset="0"/>
                                  </a:rPr>
                                </m:ctrlPr>
                              </m:dPr>
                              <m:e>
                                <m:f>
                                  <m:fPr>
                                    <m:ctrlPr>
                                      <a:rPr lang="en-US" sz="1050" i="1">
                                        <a:effectLst/>
                                        <a:latin typeface="Cambria Math" panose="02040503050406030204" pitchFamily="18" charset="0"/>
                                        <a:cs typeface="Times New Roman" panose="02020603050405020304" pitchFamily="18" charset="0"/>
                                      </a:rPr>
                                    </m:ctrlPr>
                                  </m:fPr>
                                  <m:num>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oMath>
                </a14:m>
                <a:r>
                  <a:rPr lang="en-US" sz="1000" dirty="0">
                    <a:effectLst/>
                    <a:latin typeface="Times New Roman" panose="02020603050405020304" pitchFamily="18" charset="0"/>
                    <a:ea typeface="Times New Roman" panose="02020603050405020304" pitchFamily="18" charset="0"/>
                  </a:rPr>
                  <a:t> = </a:t>
                </a:r>
                <a14:m>
                  <m:oMath xmlns:m="http://schemas.openxmlformats.org/officeDocument/2006/math">
                    <m:sSup>
                      <m:sSupPr>
                        <m:ctrlPr>
                          <a:rPr lang="en-US" sz="1050" i="1">
                            <a:effectLst/>
                            <a:latin typeface="Cambria Math" panose="02040503050406030204" pitchFamily="18" charset="0"/>
                            <a:cs typeface="Times New Roman" panose="02020603050405020304" pitchFamily="18" charset="0"/>
                          </a:rPr>
                        </m:ctrlPr>
                      </m:sSupPr>
                      <m:e>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sup>
                    </m:sSup>
                    <m:d>
                      <m:dPr>
                        <m:begChr m:val="["/>
                        <m:endChr m:val="]"/>
                        <m:ctrlPr>
                          <a:rPr lang="en-US" sz="1050" i="1">
                            <a:effectLst/>
                            <a:latin typeface="Cambria Math" panose="02040503050406030204" pitchFamily="18" charset="0"/>
                            <a:cs typeface="Times New Roman" panose="02020603050405020304" pitchFamily="18" charset="0"/>
                          </a:rPr>
                        </m:ctrlPr>
                      </m:dPr>
                      <m:e>
                        <m:f>
                          <m:fPr>
                            <m:ctrlPr>
                              <a:rPr lang="en-US" sz="1050" i="1">
                                <a:effectLst/>
                                <a:latin typeface="Cambria Math" panose="02040503050406030204" pitchFamily="18" charset="0"/>
                                <a:cs typeface="Times New Roman" panose="02020603050405020304" pitchFamily="18" charset="0"/>
                              </a:rPr>
                            </m:ctrlPr>
                          </m:fPr>
                          <m:num>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105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2 </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𝑠𝑜𝑙𝑢𝑡𝑖𝑜𝑛𝑠</m:t>
                    </m:r>
                  </m:oMath>
                </a14:m>
                <a:r>
                  <a:rPr lang="en-US" sz="1050" dirty="0">
                    <a:effectLst/>
                  </a:rPr>
                  <a:t> </a:t>
                </a:r>
                <a:endParaRPr lang="th-TH" sz="1050" dirty="0"/>
              </a:p>
            </p:txBody>
          </p:sp>
        </mc:Choice>
        <mc:Fallback xmlns="">
          <p:sp>
            <p:nvSpPr>
              <p:cNvPr id="15" name="กล่องข้อความ 14">
                <a:extLst>
                  <a:ext uri="{FF2B5EF4-FFF2-40B4-BE49-F238E27FC236}">
                    <a16:creationId xmlns:a16="http://schemas.microsoft.com/office/drawing/2014/main" id="{B8975A6C-46E4-809B-6D94-D29AE4A7E10A}"/>
                  </a:ext>
                </a:extLst>
              </p:cNvPr>
              <p:cNvSpPr txBox="1">
                <a:spLocks noRot="1" noChangeAspect="1" noMove="1" noResize="1" noEditPoints="1" noAdjustHandles="1" noChangeArrowheads="1" noChangeShapeType="1" noTextEdit="1"/>
              </p:cNvSpPr>
              <p:nvPr/>
            </p:nvSpPr>
            <p:spPr>
              <a:xfrm>
                <a:off x="4572000" y="2101198"/>
                <a:ext cx="6531261" cy="519629"/>
              </a:xfrm>
              <a:prstGeom prst="rect">
                <a:avLst/>
              </a:prstGeom>
              <a:blipFill>
                <a:blip r:embed="rId8"/>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7" name="กล่องข้อความ 16">
                <a:extLst>
                  <a:ext uri="{FF2B5EF4-FFF2-40B4-BE49-F238E27FC236}">
                    <a16:creationId xmlns:a16="http://schemas.microsoft.com/office/drawing/2014/main" id="{09C7DEFB-4A95-AA06-C1E4-98F56227C337}"/>
                  </a:ext>
                </a:extLst>
              </p:cNvPr>
              <p:cNvSpPr txBox="1"/>
              <p:nvPr/>
            </p:nvSpPr>
            <p:spPr>
              <a:xfrm>
                <a:off x="3263627" y="3074207"/>
                <a:ext cx="5553634" cy="497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th-TH" sz="900" i="1" smtClean="0">
                              <a:solidFill>
                                <a:srgbClr val="836967"/>
                              </a:solidFill>
                              <a:latin typeface="Cambria Math" panose="02040503050406030204" pitchFamily="18" charset="0"/>
                            </a:rPr>
                          </m:ctrlPr>
                        </m:sSubSupPr>
                        <m:e>
                          <m:r>
                            <a:rPr lang="th-TH" sz="900" i="1">
                              <a:latin typeface="Cambria Math" panose="02040503050406030204" pitchFamily="18" charset="0"/>
                            </a:rPr>
                            <m:t>𝑇</m:t>
                          </m:r>
                        </m:e>
                        <m:sub>
                          <m:d>
                            <m:dPr>
                              <m:ctrlPr>
                                <a:rPr lang="th-TH" sz="900" i="1">
                                  <a:solidFill>
                                    <a:srgbClr val="836967"/>
                                  </a:solidFill>
                                  <a:latin typeface="Cambria Math" panose="02040503050406030204" pitchFamily="18" charset="0"/>
                                </a:rPr>
                              </m:ctrlPr>
                            </m:dPr>
                            <m:e>
                              <m:r>
                                <a:rPr lang="th-TH" sz="900" i="0">
                                  <a:latin typeface="Cambria Math" panose="02040503050406030204" pitchFamily="18" charset="0"/>
                                </a:rPr>
                                <m:t>2,2</m:t>
                              </m:r>
                            </m:e>
                          </m:d>
                        </m:sub>
                        <m:sup>
                          <m:r>
                            <a:rPr lang="th-TH" sz="900" i="0">
                              <a:latin typeface="Cambria Math" panose="02040503050406030204" pitchFamily="18" charset="0"/>
                            </a:rPr>
                            <m:t>4</m:t>
                          </m:r>
                        </m:sup>
                      </m:sSubSup>
                      <m:r>
                        <a:rPr lang="th-TH" sz="900" i="0">
                          <a:latin typeface="Cambria Math" panose="02040503050406030204" pitchFamily="18" charset="0"/>
                        </a:rPr>
                        <m:t>=</m:t>
                      </m:r>
                      <m:nary>
                        <m:naryPr>
                          <m:chr m:val="∏"/>
                          <m:limLoc m:val="undOvr"/>
                          <m:ctrlPr>
                            <a:rPr lang="th-TH" sz="900" i="1">
                              <a:latin typeface="Cambria Math" panose="02040503050406030204" pitchFamily="18" charset="0"/>
                            </a:rPr>
                          </m:ctrlPr>
                        </m:naryPr>
                        <m:sub>
                          <m:r>
                            <a:rPr lang="th-TH" sz="900" i="1">
                              <a:latin typeface="Cambria Math" panose="02040503050406030204" pitchFamily="18" charset="0"/>
                            </a:rPr>
                            <m:t>𝑖</m:t>
                          </m:r>
                          <m:r>
                            <a:rPr lang="th-TH" sz="900" i="0">
                              <a:latin typeface="Cambria Math" panose="02040503050406030204" pitchFamily="18" charset="0"/>
                            </a:rPr>
                            <m:t>=1</m:t>
                          </m:r>
                        </m:sub>
                        <m:sup>
                          <m:r>
                            <a:rPr lang="th-TH" sz="900" i="0">
                              <a:latin typeface="Cambria Math" panose="02040503050406030204" pitchFamily="18" charset="0"/>
                            </a:rPr>
                            <m:t>2</m:t>
                          </m:r>
                        </m:sup>
                        <m:e>
                          <m:nary>
                            <m:naryPr>
                              <m:chr m:val="∏"/>
                              <m:limLoc m:val="undOvr"/>
                              <m:ctrlPr>
                                <a:rPr lang="th-TH" sz="900" i="1">
                                  <a:latin typeface="Cambria Math" panose="02040503050406030204" pitchFamily="18" charset="0"/>
                                </a:rPr>
                              </m:ctrlPr>
                            </m:naryPr>
                            <m:sub>
                              <m:r>
                                <a:rPr lang="th-TH" sz="900" i="1">
                                  <a:latin typeface="Cambria Math" panose="02040503050406030204" pitchFamily="18" charset="0"/>
                                </a:rPr>
                                <m:t>𝑗</m:t>
                              </m:r>
                              <m:r>
                                <a:rPr lang="th-TH" sz="900" i="0">
                                  <a:latin typeface="Cambria Math" panose="02040503050406030204" pitchFamily="18" charset="0"/>
                                </a:rPr>
                                <m:t>=1</m:t>
                              </m:r>
                            </m:sub>
                            <m:sup>
                              <m:r>
                                <a:rPr lang="th-TH" sz="900" i="0">
                                  <a:latin typeface="Cambria Math" panose="02040503050406030204" pitchFamily="18" charset="0"/>
                                </a:rPr>
                                <m:t>2</m:t>
                              </m:r>
                            </m:sup>
                            <m:e>
                              <m:r>
                                <a:rPr lang="th-TH" sz="900" i="0">
                                  <a:latin typeface="Cambria Math" panose="02040503050406030204" pitchFamily="18" charset="0"/>
                                </a:rPr>
                                <m:t>4</m:t>
                              </m:r>
                              <m:d>
                                <m:dPr>
                                  <m:begChr m:val="["/>
                                  <m:endChr m:val="]"/>
                                  <m:ctrlPr>
                                    <a:rPr lang="th-TH" sz="900" i="1">
                                      <a:solidFill>
                                        <a:srgbClr val="836967"/>
                                      </a:solidFill>
                                      <a:latin typeface="Cambria Math" panose="02040503050406030204" pitchFamily="18" charset="0"/>
                                    </a:rPr>
                                  </m:ctrlPr>
                                </m:dPr>
                                <m:e>
                                  <m:func>
                                    <m:funcPr>
                                      <m:ctrlPr>
                                        <a:rPr lang="th-TH" sz="900" i="1">
                                          <a:latin typeface="Cambria Math" panose="02040503050406030204" pitchFamily="18" charset="0"/>
                                        </a:rPr>
                                      </m:ctrlPr>
                                    </m:funcPr>
                                    <m:fName>
                                      <m:sSup>
                                        <m:sSupPr>
                                          <m:ctrlPr>
                                            <a:rPr lang="th-TH" sz="900" i="1">
                                              <a:solidFill>
                                                <a:srgbClr val="836967"/>
                                              </a:solidFill>
                                              <a:latin typeface="Cambria Math" panose="02040503050406030204" pitchFamily="18" charset="0"/>
                                            </a:rPr>
                                          </m:ctrlPr>
                                        </m:sSupPr>
                                        <m:e>
                                          <m:r>
                                            <m:rPr>
                                              <m:sty m:val="p"/>
                                            </m:rPr>
                                            <a:rPr lang="th-TH" sz="900" i="0">
                                              <a:latin typeface="Cambria Math" panose="02040503050406030204" pitchFamily="18" charset="0"/>
                                            </a:rPr>
                                            <m:t>cos</m:t>
                                          </m:r>
                                        </m:e>
                                        <m:sup>
                                          <m:r>
                                            <a:rPr lang="th-TH" sz="900" i="0">
                                              <a:latin typeface="Cambria Math" panose="02040503050406030204" pitchFamily="18" charset="0"/>
                                            </a:rPr>
                                            <m:t>2</m:t>
                                          </m:r>
                                        </m:sup>
                                      </m:sSup>
                                    </m:fName>
                                    <m:e>
                                      <m:d>
                                        <m:dPr>
                                          <m:ctrlPr>
                                            <a:rPr lang="th-TH" sz="900" i="1">
                                              <a:solidFill>
                                                <a:srgbClr val="836967"/>
                                              </a:solidFill>
                                              <a:latin typeface="Cambria Math" panose="02040503050406030204" pitchFamily="18" charset="0"/>
                                            </a:rPr>
                                          </m:ctrlPr>
                                        </m:dPr>
                                        <m:e>
                                          <m:f>
                                            <m:fPr>
                                              <m:ctrlPr>
                                                <a:rPr lang="th-TH" sz="900" i="1">
                                                  <a:solidFill>
                                                    <a:srgbClr val="836967"/>
                                                  </a:solidFill>
                                                  <a:latin typeface="Cambria Math" panose="02040503050406030204" pitchFamily="18" charset="0"/>
                                                </a:rPr>
                                              </m:ctrlPr>
                                            </m:fPr>
                                            <m:num>
                                              <m:r>
                                                <a:rPr lang="th-TH" sz="900" i="1">
                                                  <a:latin typeface="Cambria Math" panose="02040503050406030204" pitchFamily="18" charset="0"/>
                                                </a:rPr>
                                                <m:t>𝑖</m:t>
                                              </m:r>
                                              <m:r>
                                                <a:rPr lang="th-TH" sz="900" i="1">
                                                  <a:latin typeface="Cambria Math" panose="02040503050406030204" pitchFamily="18" charset="0"/>
                                                </a:rPr>
                                                <m:t>𝜋</m:t>
                                              </m:r>
                                            </m:num>
                                            <m:den>
                                              <m:r>
                                                <a:rPr lang="th-TH" sz="900" i="0">
                                                  <a:latin typeface="Cambria Math" panose="02040503050406030204" pitchFamily="18" charset="0"/>
                                                </a:rPr>
                                                <m:t>3</m:t>
                                              </m:r>
                                            </m:den>
                                          </m:f>
                                        </m:e>
                                      </m:d>
                                      <m:func>
                                        <m:funcPr>
                                          <m:ctrlPr>
                                            <a:rPr lang="th-TH" sz="900" i="1">
                                              <a:latin typeface="Cambria Math" panose="02040503050406030204" pitchFamily="18" charset="0"/>
                                            </a:rPr>
                                          </m:ctrlPr>
                                        </m:funcPr>
                                        <m:fName>
                                          <m:sSup>
                                            <m:sSupPr>
                                              <m:ctrlPr>
                                                <a:rPr lang="th-TH" sz="900" i="1">
                                                  <a:solidFill>
                                                    <a:srgbClr val="836967"/>
                                                  </a:solidFill>
                                                  <a:latin typeface="Cambria Math" panose="02040503050406030204" pitchFamily="18" charset="0"/>
                                                </a:rPr>
                                              </m:ctrlPr>
                                            </m:sSupPr>
                                            <m:e>
                                              <m:r>
                                                <a:rPr lang="th-TH" sz="900" i="0">
                                                  <a:latin typeface="Cambria Math" panose="02040503050406030204" pitchFamily="18" charset="0"/>
                                                </a:rPr>
                                                <m:t>+ </m:t>
                                              </m:r>
                                              <m:r>
                                                <m:rPr>
                                                  <m:sty m:val="p"/>
                                                </m:rPr>
                                                <a:rPr lang="th-TH" sz="900" i="0">
                                                  <a:latin typeface="Cambria Math" panose="02040503050406030204" pitchFamily="18" charset="0"/>
                                                </a:rPr>
                                                <m:t>cos</m:t>
                                              </m:r>
                                            </m:e>
                                            <m:sup>
                                              <m:r>
                                                <a:rPr lang="th-TH" sz="900" i="0">
                                                  <a:latin typeface="Cambria Math" panose="02040503050406030204" pitchFamily="18" charset="0"/>
                                                </a:rPr>
                                                <m:t>2</m:t>
                                              </m:r>
                                            </m:sup>
                                          </m:sSup>
                                        </m:fName>
                                        <m:e>
                                          <m:d>
                                            <m:dPr>
                                              <m:ctrlPr>
                                                <a:rPr lang="th-TH" sz="900" i="1">
                                                  <a:solidFill>
                                                    <a:srgbClr val="836967"/>
                                                  </a:solidFill>
                                                  <a:latin typeface="Cambria Math" panose="02040503050406030204" pitchFamily="18" charset="0"/>
                                                </a:rPr>
                                              </m:ctrlPr>
                                            </m:dPr>
                                            <m:e>
                                              <m:f>
                                                <m:fPr>
                                                  <m:ctrlPr>
                                                    <a:rPr lang="th-TH" sz="900" i="1">
                                                      <a:solidFill>
                                                        <a:srgbClr val="836967"/>
                                                      </a:solidFill>
                                                      <a:latin typeface="Cambria Math" panose="02040503050406030204" pitchFamily="18" charset="0"/>
                                                    </a:rPr>
                                                  </m:ctrlPr>
                                                </m:fPr>
                                                <m:num>
                                                  <m:r>
                                                    <a:rPr lang="th-TH" sz="900" i="1">
                                                      <a:latin typeface="Cambria Math" panose="02040503050406030204" pitchFamily="18" charset="0"/>
                                                    </a:rPr>
                                                    <m:t>𝑗</m:t>
                                                  </m:r>
                                                  <m:r>
                                                    <a:rPr lang="th-TH" sz="900" i="1">
                                                      <a:latin typeface="Cambria Math" panose="02040503050406030204" pitchFamily="18" charset="0"/>
                                                    </a:rPr>
                                                    <m:t>𝜋</m:t>
                                                  </m:r>
                                                </m:num>
                                                <m:den>
                                                  <m:r>
                                                    <a:rPr lang="th-TH" sz="900" i="0">
                                                      <a:latin typeface="Cambria Math" panose="02040503050406030204" pitchFamily="18" charset="0"/>
                                                    </a:rPr>
                                                    <m:t>3</m:t>
                                                  </m:r>
                                                </m:den>
                                              </m:f>
                                            </m:e>
                                          </m:d>
                                        </m:e>
                                      </m:func>
                                    </m:e>
                                  </m:func>
                                </m:e>
                              </m:d>
                            </m:e>
                          </m:nary>
                        </m:e>
                      </m:nary>
                      <m:r>
                        <a:rPr lang="en-US" sz="900" b="0" i="1" smtClean="0">
                          <a:latin typeface="Cambria Math" panose="02040503050406030204" pitchFamily="18" charset="0"/>
                        </a:rPr>
                        <m:t>=2 </m:t>
                      </m:r>
                      <m:r>
                        <a:rPr lang="en-US" sz="900" b="0" i="1" smtClean="0">
                          <a:latin typeface="Cambria Math" panose="02040503050406030204" pitchFamily="18" charset="0"/>
                        </a:rPr>
                        <m:t>𝑠𝑜𝑙𝑢𝑡𝑖𝑜𝑛𝑠</m:t>
                      </m:r>
                    </m:oMath>
                  </m:oMathPara>
                </a14:m>
                <a:endParaRPr lang="th-TH" sz="900" dirty="0"/>
              </a:p>
            </p:txBody>
          </p:sp>
        </mc:Choice>
        <mc:Fallback xmlns="">
          <p:sp>
            <p:nvSpPr>
              <p:cNvPr id="17" name="กล่องข้อความ 16">
                <a:extLst>
                  <a:ext uri="{FF2B5EF4-FFF2-40B4-BE49-F238E27FC236}">
                    <a16:creationId xmlns:a16="http://schemas.microsoft.com/office/drawing/2014/main" id="{09C7DEFB-4A95-AA06-C1E4-98F56227C337}"/>
                  </a:ext>
                </a:extLst>
              </p:cNvPr>
              <p:cNvSpPr txBox="1">
                <a:spLocks noRot="1" noChangeAspect="1" noMove="1" noResize="1" noEditPoints="1" noAdjustHandles="1" noChangeArrowheads="1" noChangeShapeType="1" noTextEdit="1"/>
              </p:cNvSpPr>
              <p:nvPr/>
            </p:nvSpPr>
            <p:spPr>
              <a:xfrm>
                <a:off x="3263627" y="3074207"/>
                <a:ext cx="5553634" cy="497444"/>
              </a:xfrm>
              <a:prstGeom prst="rect">
                <a:avLst/>
              </a:prstGeom>
              <a:blipFill>
                <a:blip r:embed="rId9"/>
                <a:stretch>
                  <a:fillRect t="-73171" b="-119512"/>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8" name="Text Box 31">
                <a:extLst>
                  <a:ext uri="{FF2B5EF4-FFF2-40B4-BE49-F238E27FC236}">
                    <a16:creationId xmlns:a16="http://schemas.microsoft.com/office/drawing/2014/main" id="{313994A8-B9DA-EB83-0E6B-6B6D57F5426E}"/>
                  </a:ext>
                </a:extLst>
              </p:cNvPr>
              <p:cNvSpPr txBox="1"/>
              <p:nvPr/>
            </p:nvSpPr>
            <p:spPr>
              <a:xfrm>
                <a:off x="4945343" y="4176334"/>
                <a:ext cx="2749550" cy="2984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2 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𝑠𝑜𝑙𝑢𝑡𝑖𝑜𝑛𝑠</m:t>
                      </m:r>
                    </m:oMath>
                  </m:oMathPara>
                </a14:m>
                <a:endParaRPr lang="en-US" sz="1200">
                  <a:effectLst/>
                  <a:latin typeface="Tahoma" panose="020B0604030504040204" pitchFamily="34" charset="0"/>
                  <a:ea typeface="Times New Roman" panose="02020603050405020304" pitchFamily="18" charset="0"/>
                </a:endParaRPr>
              </a:p>
            </p:txBody>
          </p:sp>
        </mc:Choice>
        <mc:Fallback xmlns="">
          <p:sp>
            <p:nvSpPr>
              <p:cNvPr id="18" name="Text Box 31">
                <a:extLst>
                  <a:ext uri="{FF2B5EF4-FFF2-40B4-BE49-F238E27FC236}">
                    <a16:creationId xmlns:a16="http://schemas.microsoft.com/office/drawing/2014/main" id="{313994A8-B9DA-EB83-0E6B-6B6D57F5426E}"/>
                  </a:ext>
                </a:extLst>
              </p:cNvPr>
              <p:cNvSpPr txBox="1">
                <a:spLocks noRot="1" noChangeAspect="1" noMove="1" noResize="1" noEditPoints="1" noAdjustHandles="1" noChangeArrowheads="1" noChangeShapeType="1" noTextEdit="1"/>
              </p:cNvSpPr>
              <p:nvPr/>
            </p:nvSpPr>
            <p:spPr>
              <a:xfrm>
                <a:off x="4945343" y="4176334"/>
                <a:ext cx="2749550" cy="298450"/>
              </a:xfrm>
              <a:prstGeom prst="rect">
                <a:avLst/>
              </a:prstGeom>
              <a:blipFill>
                <a:blip r:embed="rId10"/>
                <a:stretch>
                  <a:fillRect b="-4000"/>
                </a:stretch>
              </a:blipFill>
              <a:ln w="6350">
                <a:noFill/>
              </a:ln>
            </p:spPr>
            <p:txBody>
              <a:bodyPr/>
              <a:lstStyle/>
              <a:p>
                <a:r>
                  <a:rPr lang="th-TH">
                    <a:noFill/>
                  </a:rPr>
                  <a:t> </a:t>
                </a:r>
              </a:p>
            </p:txBody>
          </p:sp>
        </mc:Fallback>
      </mc:AlternateContent>
      <p:sp>
        <p:nvSpPr>
          <p:cNvPr id="19" name="Google Shape;1651;p46">
            <a:extLst>
              <a:ext uri="{FF2B5EF4-FFF2-40B4-BE49-F238E27FC236}">
                <a16:creationId xmlns:a16="http://schemas.microsoft.com/office/drawing/2014/main" id="{A0441254-4E8E-DCC7-C431-42017CA4927D}"/>
              </a:ext>
            </a:extLst>
          </p:cNvPr>
          <p:cNvSpPr/>
          <p:nvPr/>
        </p:nvSpPr>
        <p:spPr>
          <a:xfrm>
            <a:off x="61282" y="1339172"/>
            <a:ext cx="4075080" cy="374400"/>
          </a:xfrm>
          <a:prstGeom prst="roundRect">
            <a:avLst>
              <a:gd name="adj" fmla="val 50000"/>
            </a:avLst>
          </a:pr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20" name="Google Shape;1652;p46">
            <a:extLst>
              <a:ext uri="{FF2B5EF4-FFF2-40B4-BE49-F238E27FC236}">
                <a16:creationId xmlns:a16="http://schemas.microsoft.com/office/drawing/2014/main" id="{57469F29-54D2-4250-2322-7288950266D0}"/>
              </a:ext>
            </a:extLst>
          </p:cNvPr>
          <p:cNvSpPr txBox="1">
            <a:spLocks/>
          </p:cNvSpPr>
          <p:nvPr/>
        </p:nvSpPr>
        <p:spPr>
          <a:xfrm>
            <a:off x="405282" y="1135393"/>
            <a:ext cx="3644576" cy="8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Nunito"/>
              <a:buNone/>
              <a:defRPr sz="3300" b="1"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9pPr>
          </a:lstStyle>
          <a:p>
            <a:r>
              <a:rPr lang="en" sz="2100" dirty="0" err="1">
                <a:solidFill>
                  <a:schemeClr val="lt2"/>
                </a:solidFill>
              </a:rPr>
              <a:t>r_w</a:t>
            </a:r>
            <a:r>
              <a:rPr lang="en" sz="2100" dirty="0">
                <a:solidFill>
                  <a:schemeClr val="lt2"/>
                </a:solidFill>
              </a:rPr>
              <a:t>=2, </a:t>
            </a:r>
            <a:r>
              <a:rPr lang="en" sz="2100" dirty="0" err="1">
                <a:solidFill>
                  <a:schemeClr val="lt2"/>
                </a:solidFill>
              </a:rPr>
              <a:t>r_l</a:t>
            </a:r>
            <a:r>
              <a:rPr lang="en" sz="2100" dirty="0">
                <a:solidFill>
                  <a:schemeClr val="lt2"/>
                </a:solidFill>
              </a:rPr>
              <a:t>=2, original size</a:t>
            </a:r>
          </a:p>
        </p:txBody>
      </p:sp>
      <p:sp>
        <p:nvSpPr>
          <p:cNvPr id="21" name="Google Shape;1651;p46">
            <a:extLst>
              <a:ext uri="{FF2B5EF4-FFF2-40B4-BE49-F238E27FC236}">
                <a16:creationId xmlns:a16="http://schemas.microsoft.com/office/drawing/2014/main" id="{D3090128-2517-CD87-43FC-E9519EC808D7}"/>
              </a:ext>
            </a:extLst>
          </p:cNvPr>
          <p:cNvSpPr/>
          <p:nvPr/>
        </p:nvSpPr>
        <p:spPr>
          <a:xfrm>
            <a:off x="4606388" y="1325078"/>
            <a:ext cx="4075080" cy="374400"/>
          </a:xfrm>
          <a:prstGeom prst="roundRect">
            <a:avLst>
              <a:gd name="adj" fmla="val 50000"/>
            </a:avLst>
          </a:pr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lt2"/>
              </a:solidFill>
            </a:endParaRPr>
          </a:p>
        </p:txBody>
      </p:sp>
      <p:sp>
        <p:nvSpPr>
          <p:cNvPr id="22" name="Google Shape;1652;p46">
            <a:extLst>
              <a:ext uri="{FF2B5EF4-FFF2-40B4-BE49-F238E27FC236}">
                <a16:creationId xmlns:a16="http://schemas.microsoft.com/office/drawing/2014/main" id="{3FDC3A8F-EAAB-E134-ACC0-ADB3EFAAA6D6}"/>
              </a:ext>
            </a:extLst>
          </p:cNvPr>
          <p:cNvSpPr txBox="1">
            <a:spLocks/>
          </p:cNvSpPr>
          <p:nvPr/>
        </p:nvSpPr>
        <p:spPr>
          <a:xfrm>
            <a:off x="5258474" y="1114012"/>
            <a:ext cx="3644576" cy="8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Nunito"/>
              <a:buNone/>
              <a:defRPr sz="3300" b="1"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9pPr>
          </a:lstStyle>
          <a:p>
            <a:r>
              <a:rPr lang="en" sz="2100" dirty="0">
                <a:solidFill>
                  <a:schemeClr val="lt2"/>
                </a:solidFill>
              </a:rPr>
              <a:t>Compared the result</a:t>
            </a:r>
          </a:p>
        </p:txBody>
      </p:sp>
    </p:spTree>
    <p:extLst>
      <p:ext uri="{BB962C8B-B14F-4D97-AF65-F5344CB8AC3E}">
        <p14:creationId xmlns:p14="http://schemas.microsoft.com/office/powerpoint/2010/main" val="258647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6" name="Google Shape;1596;p42"/>
          <p:cNvSpPr/>
          <p:nvPr/>
        </p:nvSpPr>
        <p:spPr>
          <a:xfrm>
            <a:off x="2257375" y="375712"/>
            <a:ext cx="46293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txBox="1">
            <a:spLocks noGrp="1"/>
          </p:cNvSpPr>
          <p:nvPr>
            <p:ph type="title"/>
          </p:nvPr>
        </p:nvSpPr>
        <p:spPr>
          <a:xfrm>
            <a:off x="2399100" y="318712"/>
            <a:ext cx="43458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and result</a:t>
            </a:r>
            <a:endParaRPr dirty="0"/>
          </a:p>
        </p:txBody>
      </p:sp>
      <p:grpSp>
        <p:nvGrpSpPr>
          <p:cNvPr id="6" name="กลุ่ม 5">
            <a:extLst>
              <a:ext uri="{FF2B5EF4-FFF2-40B4-BE49-F238E27FC236}">
                <a16:creationId xmlns:a16="http://schemas.microsoft.com/office/drawing/2014/main" id="{3E3E5ABF-7E5D-96C9-F637-303FDCB46AC3}"/>
              </a:ext>
            </a:extLst>
          </p:cNvPr>
          <p:cNvGrpSpPr/>
          <p:nvPr/>
        </p:nvGrpSpPr>
        <p:grpSpPr>
          <a:xfrm>
            <a:off x="199385" y="4531430"/>
            <a:ext cx="1618444" cy="612070"/>
            <a:chOff x="2376725" y="1050187"/>
            <a:chExt cx="3356300" cy="1269300"/>
          </a:xfrm>
        </p:grpSpPr>
        <p:pic>
          <p:nvPicPr>
            <p:cNvPr id="7" name="Google Shape;1137;p34">
              <a:extLst>
                <a:ext uri="{FF2B5EF4-FFF2-40B4-BE49-F238E27FC236}">
                  <a16:creationId xmlns:a16="http://schemas.microsoft.com/office/drawing/2014/main" id="{E5CD4D3B-403F-D3D3-288A-A8ADDB3700F6}"/>
                </a:ext>
              </a:extLst>
            </p:cNvPr>
            <p:cNvPicPr preferRelativeResize="0"/>
            <p:nvPr/>
          </p:nvPicPr>
          <p:blipFill>
            <a:blip r:embed="rId3">
              <a:alphaModFix/>
            </a:blip>
            <a:stretch>
              <a:fillRect/>
            </a:stretch>
          </p:blipFill>
          <p:spPr>
            <a:xfrm>
              <a:off x="2376725" y="1312767"/>
              <a:ext cx="1783594" cy="826088"/>
            </a:xfrm>
            <a:prstGeom prst="rect">
              <a:avLst/>
            </a:prstGeom>
            <a:noFill/>
            <a:ln>
              <a:noFill/>
            </a:ln>
          </p:spPr>
        </p:pic>
        <p:pic>
          <p:nvPicPr>
            <p:cNvPr id="8" name="Google Shape;1138;p34">
              <a:extLst>
                <a:ext uri="{FF2B5EF4-FFF2-40B4-BE49-F238E27FC236}">
                  <a16:creationId xmlns:a16="http://schemas.microsoft.com/office/drawing/2014/main" id="{B749202E-3129-31EC-13E4-0B43E6FA3D95}"/>
                </a:ext>
              </a:extLst>
            </p:cNvPr>
            <p:cNvPicPr preferRelativeResize="0"/>
            <p:nvPr/>
          </p:nvPicPr>
          <p:blipFill>
            <a:blip r:embed="rId4">
              <a:alphaModFix/>
            </a:blip>
            <a:stretch>
              <a:fillRect/>
            </a:stretch>
          </p:blipFill>
          <p:spPr>
            <a:xfrm>
              <a:off x="4066365" y="1316485"/>
              <a:ext cx="654821" cy="736677"/>
            </a:xfrm>
            <a:prstGeom prst="rect">
              <a:avLst/>
            </a:prstGeom>
            <a:noFill/>
            <a:ln>
              <a:noFill/>
            </a:ln>
          </p:spPr>
        </p:pic>
        <p:pic>
          <p:nvPicPr>
            <p:cNvPr id="9" name="Google Shape;1140;p34">
              <a:extLst>
                <a:ext uri="{FF2B5EF4-FFF2-40B4-BE49-F238E27FC236}">
                  <a16:creationId xmlns:a16="http://schemas.microsoft.com/office/drawing/2014/main" id="{F1E84D21-EE18-C593-F8CC-E3C4675763E7}"/>
                </a:ext>
              </a:extLst>
            </p:cNvPr>
            <p:cNvPicPr preferRelativeResize="0"/>
            <p:nvPr/>
          </p:nvPicPr>
          <p:blipFill>
            <a:blip r:embed="rId5">
              <a:alphaModFix/>
            </a:blip>
            <a:stretch>
              <a:fillRect/>
            </a:stretch>
          </p:blipFill>
          <p:spPr>
            <a:xfrm>
              <a:off x="4463725" y="1050187"/>
              <a:ext cx="1269300" cy="1269300"/>
            </a:xfrm>
            <a:prstGeom prst="rect">
              <a:avLst/>
            </a:prstGeom>
            <a:noFill/>
            <a:ln>
              <a:noFill/>
            </a:ln>
          </p:spPr>
        </p:pic>
      </p:grpSp>
      <p:pic>
        <p:nvPicPr>
          <p:cNvPr id="10" name="รูปภาพ 9">
            <a:extLst>
              <a:ext uri="{FF2B5EF4-FFF2-40B4-BE49-F238E27FC236}">
                <a16:creationId xmlns:a16="http://schemas.microsoft.com/office/drawing/2014/main" id="{661C7B93-6B3D-A7E4-9E4F-465729DEF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1366161"/>
            <a:ext cx="3039109" cy="1468869"/>
          </a:xfrm>
          <a:prstGeom prst="rect">
            <a:avLst/>
          </a:prstGeom>
        </p:spPr>
      </p:pic>
      <p:pic>
        <p:nvPicPr>
          <p:cNvPr id="23" name="รูปภาพ 22">
            <a:extLst>
              <a:ext uri="{FF2B5EF4-FFF2-40B4-BE49-F238E27FC236}">
                <a16:creationId xmlns:a16="http://schemas.microsoft.com/office/drawing/2014/main" id="{F57099EF-9BA6-BC43-E72D-E1008082CF65}"/>
              </a:ext>
            </a:extLst>
          </p:cNvPr>
          <p:cNvPicPr>
            <a:picLocks noChangeAspect="1"/>
          </p:cNvPicPr>
          <p:nvPr/>
        </p:nvPicPr>
        <p:blipFill>
          <a:blip r:embed="rId7"/>
          <a:stretch>
            <a:fillRect/>
          </a:stretch>
        </p:blipFill>
        <p:spPr>
          <a:xfrm>
            <a:off x="1205758" y="3048780"/>
            <a:ext cx="3039323" cy="1468869"/>
          </a:xfrm>
          <a:prstGeom prst="rect">
            <a:avLst/>
          </a:prstGeom>
        </p:spPr>
      </p:pic>
      <p:pic>
        <p:nvPicPr>
          <p:cNvPr id="24" name="รูปภาพ 23">
            <a:extLst>
              <a:ext uri="{FF2B5EF4-FFF2-40B4-BE49-F238E27FC236}">
                <a16:creationId xmlns:a16="http://schemas.microsoft.com/office/drawing/2014/main" id="{61455006-A288-C9DD-446A-0E32853526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5972" y="1360348"/>
            <a:ext cx="3039109" cy="1469549"/>
          </a:xfrm>
          <a:prstGeom prst="rect">
            <a:avLst/>
          </a:prstGeom>
        </p:spPr>
      </p:pic>
      <p:pic>
        <p:nvPicPr>
          <p:cNvPr id="25" name="รูปภาพ 24">
            <a:extLst>
              <a:ext uri="{FF2B5EF4-FFF2-40B4-BE49-F238E27FC236}">
                <a16:creationId xmlns:a16="http://schemas.microsoft.com/office/drawing/2014/main" id="{5C1F0620-6381-37E6-AE84-599D04D2D8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3029228"/>
            <a:ext cx="3039109" cy="1468869"/>
          </a:xfrm>
          <a:prstGeom prst="rect">
            <a:avLst/>
          </a:prstGeom>
        </p:spPr>
      </p:pic>
    </p:spTree>
    <p:extLst>
      <p:ext uri="{BB962C8B-B14F-4D97-AF65-F5344CB8AC3E}">
        <p14:creationId xmlns:p14="http://schemas.microsoft.com/office/powerpoint/2010/main" val="247433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grpSp>
        <p:nvGrpSpPr>
          <p:cNvPr id="1728" name="Google Shape;1728;p49"/>
          <p:cNvGrpSpPr/>
          <p:nvPr/>
        </p:nvGrpSpPr>
        <p:grpSpPr>
          <a:xfrm>
            <a:off x="1204448" y="1398736"/>
            <a:ext cx="2628058" cy="2998583"/>
            <a:chOff x="5076219" y="600200"/>
            <a:chExt cx="3337217" cy="3807724"/>
          </a:xfrm>
        </p:grpSpPr>
        <p:grpSp>
          <p:nvGrpSpPr>
            <p:cNvPr id="1729" name="Google Shape;1729;p49"/>
            <p:cNvGrpSpPr/>
            <p:nvPr/>
          </p:nvGrpSpPr>
          <p:grpSpPr>
            <a:xfrm rot="-615709" flipH="1">
              <a:off x="5208565" y="2456902"/>
              <a:ext cx="1338507" cy="1606115"/>
              <a:chOff x="7241678" y="3995311"/>
              <a:chExt cx="952278" cy="1142587"/>
            </a:xfrm>
          </p:grpSpPr>
          <p:sp>
            <p:nvSpPr>
              <p:cNvPr id="1730" name="Google Shape;1730;p49"/>
              <p:cNvSpPr/>
              <p:nvPr/>
            </p:nvSpPr>
            <p:spPr>
              <a:xfrm>
                <a:off x="7241678" y="4183425"/>
                <a:ext cx="152638" cy="119477"/>
              </a:xfrm>
              <a:custGeom>
                <a:avLst/>
                <a:gdLst/>
                <a:ahLst/>
                <a:cxnLst/>
                <a:rect l="l" t="t" r="r" b="b"/>
                <a:pathLst>
                  <a:path w="1252" h="980" extrusionOk="0">
                    <a:moveTo>
                      <a:pt x="385" y="0"/>
                    </a:moveTo>
                    <a:cubicBezTo>
                      <a:pt x="371" y="0"/>
                      <a:pt x="357" y="1"/>
                      <a:pt x="344" y="3"/>
                    </a:cubicBezTo>
                    <a:cubicBezTo>
                      <a:pt x="138" y="33"/>
                      <a:pt x="1" y="247"/>
                      <a:pt x="62" y="453"/>
                    </a:cubicBezTo>
                    <a:cubicBezTo>
                      <a:pt x="108" y="659"/>
                      <a:pt x="321" y="811"/>
                      <a:pt x="504" y="895"/>
                    </a:cubicBezTo>
                    <a:cubicBezTo>
                      <a:pt x="694" y="974"/>
                      <a:pt x="1107" y="979"/>
                      <a:pt x="1222" y="979"/>
                    </a:cubicBezTo>
                    <a:cubicBezTo>
                      <a:pt x="1241" y="979"/>
                      <a:pt x="1252" y="979"/>
                      <a:pt x="1252" y="979"/>
                    </a:cubicBezTo>
                    <a:cubicBezTo>
                      <a:pt x="1252" y="979"/>
                      <a:pt x="1137" y="628"/>
                      <a:pt x="1130" y="605"/>
                    </a:cubicBezTo>
                    <a:cubicBezTo>
                      <a:pt x="1020" y="372"/>
                      <a:pt x="675"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7249115" y="3995311"/>
                <a:ext cx="944841" cy="1142587"/>
              </a:xfrm>
              <a:custGeom>
                <a:avLst/>
                <a:gdLst/>
                <a:ahLst/>
                <a:cxnLst/>
                <a:rect l="l" t="t" r="r" b="b"/>
                <a:pathLst>
                  <a:path w="7750" h="9372" extrusionOk="0">
                    <a:moveTo>
                      <a:pt x="1643" y="0"/>
                    </a:moveTo>
                    <a:cubicBezTo>
                      <a:pt x="1591" y="0"/>
                      <a:pt x="1538" y="12"/>
                      <a:pt x="1488" y="36"/>
                    </a:cubicBezTo>
                    <a:cubicBezTo>
                      <a:pt x="1221" y="173"/>
                      <a:pt x="1152" y="715"/>
                      <a:pt x="1191" y="982"/>
                    </a:cubicBezTo>
                    <a:cubicBezTo>
                      <a:pt x="1191" y="1004"/>
                      <a:pt x="1297" y="1355"/>
                      <a:pt x="1305" y="1355"/>
                    </a:cubicBezTo>
                    <a:cubicBezTo>
                      <a:pt x="1290" y="1439"/>
                      <a:pt x="1282" y="1531"/>
                      <a:pt x="1267" y="1630"/>
                    </a:cubicBezTo>
                    <a:cubicBezTo>
                      <a:pt x="1252" y="1821"/>
                      <a:pt x="1229" y="2026"/>
                      <a:pt x="1229" y="2255"/>
                    </a:cubicBezTo>
                    <a:cubicBezTo>
                      <a:pt x="1221" y="2507"/>
                      <a:pt x="1221" y="2751"/>
                      <a:pt x="1244" y="2995"/>
                    </a:cubicBezTo>
                    <a:cubicBezTo>
                      <a:pt x="1267" y="3270"/>
                      <a:pt x="1313" y="3544"/>
                      <a:pt x="1381" y="3811"/>
                    </a:cubicBezTo>
                    <a:lnTo>
                      <a:pt x="1381" y="3826"/>
                    </a:lnTo>
                    <a:cubicBezTo>
                      <a:pt x="1336" y="3750"/>
                      <a:pt x="1191" y="3544"/>
                      <a:pt x="1183" y="3529"/>
                    </a:cubicBezTo>
                    <a:cubicBezTo>
                      <a:pt x="1035" y="3355"/>
                      <a:pt x="681" y="3122"/>
                      <a:pt x="409" y="3122"/>
                    </a:cubicBezTo>
                    <a:cubicBezTo>
                      <a:pt x="358" y="3122"/>
                      <a:pt x="311" y="3130"/>
                      <a:pt x="268" y="3148"/>
                    </a:cubicBezTo>
                    <a:cubicBezTo>
                      <a:pt x="77" y="3239"/>
                      <a:pt x="1" y="3476"/>
                      <a:pt x="108" y="3659"/>
                    </a:cubicBezTo>
                    <a:cubicBezTo>
                      <a:pt x="184" y="3849"/>
                      <a:pt x="428" y="3941"/>
                      <a:pt x="626" y="3971"/>
                    </a:cubicBezTo>
                    <a:cubicBezTo>
                      <a:pt x="649" y="3974"/>
                      <a:pt x="674" y="3976"/>
                      <a:pt x="701" y="3976"/>
                    </a:cubicBezTo>
                    <a:cubicBezTo>
                      <a:pt x="945" y="3976"/>
                      <a:pt x="1332" y="3864"/>
                      <a:pt x="1366" y="3857"/>
                    </a:cubicBezTo>
                    <a:cubicBezTo>
                      <a:pt x="1442" y="4124"/>
                      <a:pt x="1534" y="4391"/>
                      <a:pt x="1648" y="4650"/>
                    </a:cubicBezTo>
                    <a:cubicBezTo>
                      <a:pt x="1709" y="4803"/>
                      <a:pt x="1778" y="4948"/>
                      <a:pt x="1854" y="5100"/>
                    </a:cubicBezTo>
                    <a:cubicBezTo>
                      <a:pt x="1816" y="5039"/>
                      <a:pt x="1778" y="4978"/>
                      <a:pt x="1770" y="4970"/>
                    </a:cubicBezTo>
                    <a:cubicBezTo>
                      <a:pt x="1621" y="4802"/>
                      <a:pt x="1261" y="4566"/>
                      <a:pt x="988" y="4566"/>
                    </a:cubicBezTo>
                    <a:cubicBezTo>
                      <a:pt x="941" y="4566"/>
                      <a:pt x="896" y="4573"/>
                      <a:pt x="855" y="4589"/>
                    </a:cubicBezTo>
                    <a:cubicBezTo>
                      <a:pt x="657" y="4681"/>
                      <a:pt x="588" y="4917"/>
                      <a:pt x="695" y="5100"/>
                    </a:cubicBezTo>
                    <a:cubicBezTo>
                      <a:pt x="794" y="5291"/>
                      <a:pt x="1046" y="5382"/>
                      <a:pt x="1244" y="5405"/>
                    </a:cubicBezTo>
                    <a:cubicBezTo>
                      <a:pt x="1268" y="5409"/>
                      <a:pt x="1296" y="5411"/>
                      <a:pt x="1326" y="5411"/>
                    </a:cubicBezTo>
                    <a:cubicBezTo>
                      <a:pt x="1539" y="5411"/>
                      <a:pt x="1867" y="5325"/>
                      <a:pt x="1961" y="5298"/>
                    </a:cubicBezTo>
                    <a:lnTo>
                      <a:pt x="2045" y="5474"/>
                    </a:lnTo>
                    <a:cubicBezTo>
                      <a:pt x="2182" y="5741"/>
                      <a:pt x="2319" y="6015"/>
                      <a:pt x="2441" y="6282"/>
                    </a:cubicBezTo>
                    <a:cubicBezTo>
                      <a:pt x="2487" y="6382"/>
                      <a:pt x="2533" y="6473"/>
                      <a:pt x="2571" y="6572"/>
                    </a:cubicBezTo>
                    <a:cubicBezTo>
                      <a:pt x="2533" y="6519"/>
                      <a:pt x="2502" y="6465"/>
                      <a:pt x="2495" y="6465"/>
                    </a:cubicBezTo>
                    <a:cubicBezTo>
                      <a:pt x="2347" y="6292"/>
                      <a:pt x="1992" y="6058"/>
                      <a:pt x="1720" y="6058"/>
                    </a:cubicBezTo>
                    <a:cubicBezTo>
                      <a:pt x="1670" y="6058"/>
                      <a:pt x="1622" y="6066"/>
                      <a:pt x="1580" y="6084"/>
                    </a:cubicBezTo>
                    <a:cubicBezTo>
                      <a:pt x="1381" y="6176"/>
                      <a:pt x="1313" y="6412"/>
                      <a:pt x="1419" y="6595"/>
                    </a:cubicBezTo>
                    <a:cubicBezTo>
                      <a:pt x="1526" y="6786"/>
                      <a:pt x="1770" y="6870"/>
                      <a:pt x="1969" y="6900"/>
                    </a:cubicBezTo>
                    <a:cubicBezTo>
                      <a:pt x="1994" y="6904"/>
                      <a:pt x="2023" y="6906"/>
                      <a:pt x="2054" y="6906"/>
                    </a:cubicBezTo>
                    <a:cubicBezTo>
                      <a:pt x="2260" y="6906"/>
                      <a:pt x="2557" y="6828"/>
                      <a:pt x="2663" y="6801"/>
                    </a:cubicBezTo>
                    <a:cubicBezTo>
                      <a:pt x="2701" y="6893"/>
                      <a:pt x="2739" y="6999"/>
                      <a:pt x="2777" y="7091"/>
                    </a:cubicBezTo>
                    <a:cubicBezTo>
                      <a:pt x="2800" y="7159"/>
                      <a:pt x="2823" y="7220"/>
                      <a:pt x="2838" y="7297"/>
                    </a:cubicBezTo>
                    <a:cubicBezTo>
                      <a:pt x="2853" y="7365"/>
                      <a:pt x="2876" y="7426"/>
                      <a:pt x="2899" y="7495"/>
                    </a:cubicBezTo>
                    <a:cubicBezTo>
                      <a:pt x="2930" y="7625"/>
                      <a:pt x="2960" y="7754"/>
                      <a:pt x="2991" y="7884"/>
                    </a:cubicBezTo>
                    <a:cubicBezTo>
                      <a:pt x="3013" y="7968"/>
                      <a:pt x="3029" y="8052"/>
                      <a:pt x="3044" y="8143"/>
                    </a:cubicBezTo>
                    <a:cubicBezTo>
                      <a:pt x="2998" y="8044"/>
                      <a:pt x="2914" y="7854"/>
                      <a:pt x="2907" y="7846"/>
                    </a:cubicBezTo>
                    <a:cubicBezTo>
                      <a:pt x="2775" y="7638"/>
                      <a:pt x="2425" y="7324"/>
                      <a:pt x="2138" y="7324"/>
                    </a:cubicBezTo>
                    <a:cubicBezTo>
                      <a:pt x="2109" y="7324"/>
                      <a:pt x="2080" y="7328"/>
                      <a:pt x="2052" y="7335"/>
                    </a:cubicBezTo>
                    <a:cubicBezTo>
                      <a:pt x="1854" y="7388"/>
                      <a:pt x="1740" y="7609"/>
                      <a:pt x="1824" y="7808"/>
                    </a:cubicBezTo>
                    <a:cubicBezTo>
                      <a:pt x="1892" y="8014"/>
                      <a:pt x="2121" y="8136"/>
                      <a:pt x="2319" y="8197"/>
                    </a:cubicBezTo>
                    <a:cubicBezTo>
                      <a:pt x="2388" y="8220"/>
                      <a:pt x="2486" y="8227"/>
                      <a:pt x="2589" y="8227"/>
                    </a:cubicBezTo>
                    <a:cubicBezTo>
                      <a:pt x="2795" y="8227"/>
                      <a:pt x="3019" y="8197"/>
                      <a:pt x="3059" y="8197"/>
                    </a:cubicBezTo>
                    <a:cubicBezTo>
                      <a:pt x="3082" y="8342"/>
                      <a:pt x="3113" y="8479"/>
                      <a:pt x="3136" y="8609"/>
                    </a:cubicBezTo>
                    <a:cubicBezTo>
                      <a:pt x="3181" y="8891"/>
                      <a:pt x="3219" y="9150"/>
                      <a:pt x="3250" y="9364"/>
                    </a:cubicBezTo>
                    <a:lnTo>
                      <a:pt x="3448" y="9364"/>
                    </a:lnTo>
                    <a:cubicBezTo>
                      <a:pt x="3418" y="9143"/>
                      <a:pt x="3372" y="8876"/>
                      <a:pt x="3311" y="8570"/>
                    </a:cubicBezTo>
                    <a:cubicBezTo>
                      <a:pt x="3280" y="8433"/>
                      <a:pt x="3250" y="8281"/>
                      <a:pt x="3212" y="8120"/>
                    </a:cubicBezTo>
                    <a:cubicBezTo>
                      <a:pt x="3357" y="8067"/>
                      <a:pt x="3494" y="8006"/>
                      <a:pt x="3624" y="7930"/>
                    </a:cubicBezTo>
                    <a:cubicBezTo>
                      <a:pt x="3784" y="8098"/>
                      <a:pt x="4180" y="8296"/>
                      <a:pt x="4226" y="8319"/>
                    </a:cubicBezTo>
                    <a:cubicBezTo>
                      <a:pt x="4173" y="8456"/>
                      <a:pt x="4119" y="8578"/>
                      <a:pt x="4066" y="8700"/>
                    </a:cubicBezTo>
                    <a:cubicBezTo>
                      <a:pt x="3959" y="8952"/>
                      <a:pt x="3852" y="9181"/>
                      <a:pt x="3761" y="9371"/>
                    </a:cubicBezTo>
                    <a:lnTo>
                      <a:pt x="3974" y="9371"/>
                    </a:lnTo>
                    <a:cubicBezTo>
                      <a:pt x="4058" y="9196"/>
                      <a:pt x="4142" y="8998"/>
                      <a:pt x="4234" y="8776"/>
                    </a:cubicBezTo>
                    <a:cubicBezTo>
                      <a:pt x="4287" y="8639"/>
                      <a:pt x="4348" y="8494"/>
                      <a:pt x="4402" y="8342"/>
                    </a:cubicBezTo>
                    <a:cubicBezTo>
                      <a:pt x="4444" y="8354"/>
                      <a:pt x="4753" y="8415"/>
                      <a:pt x="4988" y="8415"/>
                    </a:cubicBezTo>
                    <a:cubicBezTo>
                      <a:pt x="5045" y="8415"/>
                      <a:pt x="5098" y="8412"/>
                      <a:pt x="5141" y="8403"/>
                    </a:cubicBezTo>
                    <a:cubicBezTo>
                      <a:pt x="5340" y="8357"/>
                      <a:pt x="5576" y="8250"/>
                      <a:pt x="5660" y="8052"/>
                    </a:cubicBezTo>
                    <a:cubicBezTo>
                      <a:pt x="5759" y="7861"/>
                      <a:pt x="5668" y="7632"/>
                      <a:pt x="5469" y="7556"/>
                    </a:cubicBezTo>
                    <a:cubicBezTo>
                      <a:pt x="5435" y="7545"/>
                      <a:pt x="5398" y="7540"/>
                      <a:pt x="5359" y="7540"/>
                    </a:cubicBezTo>
                    <a:cubicBezTo>
                      <a:pt x="5079" y="7540"/>
                      <a:pt x="4726" y="7811"/>
                      <a:pt x="4585" y="8006"/>
                    </a:cubicBezTo>
                    <a:cubicBezTo>
                      <a:pt x="4569" y="8014"/>
                      <a:pt x="4486" y="8166"/>
                      <a:pt x="4432" y="8265"/>
                    </a:cubicBezTo>
                    <a:cubicBezTo>
                      <a:pt x="4455" y="8204"/>
                      <a:pt x="4478" y="8143"/>
                      <a:pt x="4501" y="8082"/>
                    </a:cubicBezTo>
                    <a:cubicBezTo>
                      <a:pt x="4547" y="7953"/>
                      <a:pt x="4585" y="7831"/>
                      <a:pt x="4630" y="7701"/>
                    </a:cubicBezTo>
                    <a:lnTo>
                      <a:pt x="4691" y="7495"/>
                    </a:lnTo>
                    <a:cubicBezTo>
                      <a:pt x="4714" y="7434"/>
                      <a:pt x="4730" y="7358"/>
                      <a:pt x="4745" y="7289"/>
                    </a:cubicBezTo>
                    <a:cubicBezTo>
                      <a:pt x="4783" y="7129"/>
                      <a:pt x="4821" y="6961"/>
                      <a:pt x="4844" y="6786"/>
                    </a:cubicBezTo>
                    <a:cubicBezTo>
                      <a:pt x="4945" y="6829"/>
                      <a:pt x="5298" y="6947"/>
                      <a:pt x="5510" y="6947"/>
                    </a:cubicBezTo>
                    <a:cubicBezTo>
                      <a:pt x="5522" y="6947"/>
                      <a:pt x="5534" y="6947"/>
                      <a:pt x="5546" y="6946"/>
                    </a:cubicBezTo>
                    <a:cubicBezTo>
                      <a:pt x="5744" y="6938"/>
                      <a:pt x="5996" y="6862"/>
                      <a:pt x="6118" y="6687"/>
                    </a:cubicBezTo>
                    <a:cubicBezTo>
                      <a:pt x="6240" y="6511"/>
                      <a:pt x="6179" y="6267"/>
                      <a:pt x="5996" y="6168"/>
                    </a:cubicBezTo>
                    <a:cubicBezTo>
                      <a:pt x="5941" y="6138"/>
                      <a:pt x="5878" y="6126"/>
                      <a:pt x="5810" y="6126"/>
                    </a:cubicBezTo>
                    <a:cubicBezTo>
                      <a:pt x="5545" y="6126"/>
                      <a:pt x="5209" y="6321"/>
                      <a:pt x="5058" y="6473"/>
                    </a:cubicBezTo>
                    <a:cubicBezTo>
                      <a:pt x="5042" y="6481"/>
                      <a:pt x="4920" y="6633"/>
                      <a:pt x="4852" y="6717"/>
                    </a:cubicBezTo>
                    <a:cubicBezTo>
                      <a:pt x="4874" y="6618"/>
                      <a:pt x="4890" y="6519"/>
                      <a:pt x="4897" y="6412"/>
                    </a:cubicBezTo>
                    <a:cubicBezTo>
                      <a:pt x="4936" y="6115"/>
                      <a:pt x="4966" y="5809"/>
                      <a:pt x="4997" y="5504"/>
                    </a:cubicBezTo>
                    <a:cubicBezTo>
                      <a:pt x="5004" y="5413"/>
                      <a:pt x="5012" y="5321"/>
                      <a:pt x="5027" y="5230"/>
                    </a:cubicBezTo>
                    <a:cubicBezTo>
                      <a:pt x="5064" y="5244"/>
                      <a:pt x="5484" y="5399"/>
                      <a:pt x="5721" y="5399"/>
                    </a:cubicBezTo>
                    <a:cubicBezTo>
                      <a:pt x="5731" y="5399"/>
                      <a:pt x="5742" y="5398"/>
                      <a:pt x="5752" y="5398"/>
                    </a:cubicBezTo>
                    <a:cubicBezTo>
                      <a:pt x="5950" y="5382"/>
                      <a:pt x="6202" y="5306"/>
                      <a:pt x="6324" y="5131"/>
                    </a:cubicBezTo>
                    <a:cubicBezTo>
                      <a:pt x="6446" y="4955"/>
                      <a:pt x="6385" y="4711"/>
                      <a:pt x="6202" y="4612"/>
                    </a:cubicBezTo>
                    <a:cubicBezTo>
                      <a:pt x="6148" y="4585"/>
                      <a:pt x="6087" y="4573"/>
                      <a:pt x="6020" y="4573"/>
                    </a:cubicBezTo>
                    <a:cubicBezTo>
                      <a:pt x="5754" y="4573"/>
                      <a:pt x="5416" y="4764"/>
                      <a:pt x="5263" y="4917"/>
                    </a:cubicBezTo>
                    <a:cubicBezTo>
                      <a:pt x="5248" y="4932"/>
                      <a:pt x="5073" y="5154"/>
                      <a:pt x="5027" y="5207"/>
                    </a:cubicBezTo>
                    <a:cubicBezTo>
                      <a:pt x="5050" y="5001"/>
                      <a:pt x="5073" y="4795"/>
                      <a:pt x="5103" y="4597"/>
                    </a:cubicBezTo>
                    <a:cubicBezTo>
                      <a:pt x="5149" y="4330"/>
                      <a:pt x="5202" y="4063"/>
                      <a:pt x="5279" y="3804"/>
                    </a:cubicBezTo>
                    <a:cubicBezTo>
                      <a:pt x="5293" y="3811"/>
                      <a:pt x="5720" y="3973"/>
                      <a:pt x="5967" y="3973"/>
                    </a:cubicBezTo>
                    <a:cubicBezTo>
                      <a:pt x="5982" y="3973"/>
                      <a:pt x="5997" y="3973"/>
                      <a:pt x="6011" y="3971"/>
                    </a:cubicBezTo>
                    <a:cubicBezTo>
                      <a:pt x="6209" y="3956"/>
                      <a:pt x="6461" y="3887"/>
                      <a:pt x="6583" y="3704"/>
                    </a:cubicBezTo>
                    <a:cubicBezTo>
                      <a:pt x="6705" y="3529"/>
                      <a:pt x="6644" y="3293"/>
                      <a:pt x="6461" y="3186"/>
                    </a:cubicBezTo>
                    <a:cubicBezTo>
                      <a:pt x="6409" y="3159"/>
                      <a:pt x="6348" y="3147"/>
                      <a:pt x="6283" y="3147"/>
                    </a:cubicBezTo>
                    <a:cubicBezTo>
                      <a:pt x="6017" y="3147"/>
                      <a:pt x="5676" y="3344"/>
                      <a:pt x="5523" y="3491"/>
                    </a:cubicBezTo>
                    <a:cubicBezTo>
                      <a:pt x="5508" y="3506"/>
                      <a:pt x="5317" y="3743"/>
                      <a:pt x="5286" y="3788"/>
                    </a:cubicBezTo>
                    <a:cubicBezTo>
                      <a:pt x="5286" y="3773"/>
                      <a:pt x="5294" y="3758"/>
                      <a:pt x="5294" y="3743"/>
                    </a:cubicBezTo>
                    <a:cubicBezTo>
                      <a:pt x="5378" y="3483"/>
                      <a:pt x="5485" y="3232"/>
                      <a:pt x="5614" y="2987"/>
                    </a:cubicBezTo>
                    <a:cubicBezTo>
                      <a:pt x="5683" y="2858"/>
                      <a:pt x="5752" y="2728"/>
                      <a:pt x="5828" y="2606"/>
                    </a:cubicBezTo>
                    <a:cubicBezTo>
                      <a:pt x="5912" y="2652"/>
                      <a:pt x="6308" y="2843"/>
                      <a:pt x="6522" y="2850"/>
                    </a:cubicBezTo>
                    <a:cubicBezTo>
                      <a:pt x="6536" y="2851"/>
                      <a:pt x="6550" y="2851"/>
                      <a:pt x="6565" y="2851"/>
                    </a:cubicBezTo>
                    <a:cubicBezTo>
                      <a:pt x="6762" y="2851"/>
                      <a:pt x="6989" y="2801"/>
                      <a:pt x="7117" y="2644"/>
                    </a:cubicBezTo>
                    <a:cubicBezTo>
                      <a:pt x="7254" y="2484"/>
                      <a:pt x="7224" y="2240"/>
                      <a:pt x="7048" y="2118"/>
                    </a:cubicBezTo>
                    <a:cubicBezTo>
                      <a:pt x="6982" y="2074"/>
                      <a:pt x="6898" y="2056"/>
                      <a:pt x="6807" y="2056"/>
                    </a:cubicBezTo>
                    <a:cubicBezTo>
                      <a:pt x="6549" y="2056"/>
                      <a:pt x="6231" y="2200"/>
                      <a:pt x="6080" y="2324"/>
                    </a:cubicBezTo>
                    <a:cubicBezTo>
                      <a:pt x="6072" y="2332"/>
                      <a:pt x="5965" y="2438"/>
                      <a:pt x="5889" y="2515"/>
                    </a:cubicBezTo>
                    <a:cubicBezTo>
                      <a:pt x="5927" y="2461"/>
                      <a:pt x="5958" y="2400"/>
                      <a:pt x="5996" y="2354"/>
                    </a:cubicBezTo>
                    <a:cubicBezTo>
                      <a:pt x="6118" y="2164"/>
                      <a:pt x="6247" y="1996"/>
                      <a:pt x="6362" y="1851"/>
                    </a:cubicBezTo>
                    <a:cubicBezTo>
                      <a:pt x="6430" y="1767"/>
                      <a:pt x="6491" y="1691"/>
                      <a:pt x="6545" y="1622"/>
                    </a:cubicBezTo>
                    <a:cubicBezTo>
                      <a:pt x="6652" y="1622"/>
                      <a:pt x="7079" y="1607"/>
                      <a:pt x="7269" y="1523"/>
                    </a:cubicBezTo>
                    <a:cubicBezTo>
                      <a:pt x="7452" y="1432"/>
                      <a:pt x="7658" y="1271"/>
                      <a:pt x="7704" y="1065"/>
                    </a:cubicBezTo>
                    <a:cubicBezTo>
                      <a:pt x="7750" y="859"/>
                      <a:pt x="7613" y="654"/>
                      <a:pt x="7399" y="623"/>
                    </a:cubicBezTo>
                    <a:cubicBezTo>
                      <a:pt x="7389" y="622"/>
                      <a:pt x="7378" y="621"/>
                      <a:pt x="7367" y="621"/>
                    </a:cubicBezTo>
                    <a:cubicBezTo>
                      <a:pt x="7077" y="621"/>
                      <a:pt x="6739" y="1013"/>
                      <a:pt x="6636" y="1248"/>
                    </a:cubicBezTo>
                    <a:cubicBezTo>
                      <a:pt x="6629" y="1271"/>
                      <a:pt x="6522" y="1622"/>
                      <a:pt x="6530" y="1622"/>
                    </a:cubicBezTo>
                    <a:cubicBezTo>
                      <a:pt x="6476" y="1691"/>
                      <a:pt x="6415" y="1759"/>
                      <a:pt x="6354" y="1836"/>
                    </a:cubicBezTo>
                    <a:cubicBezTo>
                      <a:pt x="6232" y="1981"/>
                      <a:pt x="6102" y="2141"/>
                      <a:pt x="5973" y="2332"/>
                    </a:cubicBezTo>
                    <a:cubicBezTo>
                      <a:pt x="5828" y="2530"/>
                      <a:pt x="5698" y="2743"/>
                      <a:pt x="5576" y="2957"/>
                    </a:cubicBezTo>
                    <a:cubicBezTo>
                      <a:pt x="5439" y="3201"/>
                      <a:pt x="5332" y="3453"/>
                      <a:pt x="5241" y="3720"/>
                    </a:cubicBezTo>
                    <a:lnTo>
                      <a:pt x="5241" y="3369"/>
                    </a:lnTo>
                    <a:cubicBezTo>
                      <a:pt x="5202" y="3102"/>
                      <a:pt x="4981" y="2606"/>
                      <a:pt x="4684" y="2553"/>
                    </a:cubicBezTo>
                    <a:cubicBezTo>
                      <a:pt x="4665" y="2550"/>
                      <a:pt x="4647" y="2549"/>
                      <a:pt x="4629" y="2549"/>
                    </a:cubicBezTo>
                    <a:cubicBezTo>
                      <a:pt x="4439" y="2549"/>
                      <a:pt x="4279" y="2693"/>
                      <a:pt x="4272" y="2888"/>
                    </a:cubicBezTo>
                    <a:cubicBezTo>
                      <a:pt x="4257" y="3102"/>
                      <a:pt x="4409" y="3315"/>
                      <a:pt x="4554" y="3445"/>
                    </a:cubicBezTo>
                    <a:cubicBezTo>
                      <a:pt x="4730" y="3598"/>
                      <a:pt x="5195" y="3750"/>
                      <a:pt x="5233" y="3758"/>
                    </a:cubicBezTo>
                    <a:cubicBezTo>
                      <a:pt x="5149" y="4025"/>
                      <a:pt x="5080" y="4299"/>
                      <a:pt x="5035" y="4582"/>
                    </a:cubicBezTo>
                    <a:cubicBezTo>
                      <a:pt x="5004" y="4742"/>
                      <a:pt x="4981" y="4902"/>
                      <a:pt x="4958" y="5070"/>
                    </a:cubicBezTo>
                    <a:lnTo>
                      <a:pt x="4958" y="4917"/>
                    </a:lnTo>
                    <a:cubicBezTo>
                      <a:pt x="4928" y="4650"/>
                      <a:pt x="4699" y="4154"/>
                      <a:pt x="4402" y="4093"/>
                    </a:cubicBezTo>
                    <a:cubicBezTo>
                      <a:pt x="4384" y="4091"/>
                      <a:pt x="4366" y="4089"/>
                      <a:pt x="4349" y="4089"/>
                    </a:cubicBezTo>
                    <a:cubicBezTo>
                      <a:pt x="4164" y="4089"/>
                      <a:pt x="4004" y="4234"/>
                      <a:pt x="3990" y="4429"/>
                    </a:cubicBezTo>
                    <a:cubicBezTo>
                      <a:pt x="3974" y="4643"/>
                      <a:pt x="4127" y="4856"/>
                      <a:pt x="4280" y="4993"/>
                    </a:cubicBezTo>
                    <a:cubicBezTo>
                      <a:pt x="4424" y="5123"/>
                      <a:pt x="4829" y="5260"/>
                      <a:pt x="4936" y="5291"/>
                    </a:cubicBezTo>
                    <a:cubicBezTo>
                      <a:pt x="4928" y="5359"/>
                      <a:pt x="4920" y="5420"/>
                      <a:pt x="4913" y="5482"/>
                    </a:cubicBezTo>
                    <a:cubicBezTo>
                      <a:pt x="4874" y="5787"/>
                      <a:pt x="4836" y="6092"/>
                      <a:pt x="4798" y="6389"/>
                    </a:cubicBezTo>
                    <a:cubicBezTo>
                      <a:pt x="4783" y="6488"/>
                      <a:pt x="4760" y="6595"/>
                      <a:pt x="4745" y="6694"/>
                    </a:cubicBezTo>
                    <a:lnTo>
                      <a:pt x="4745" y="6565"/>
                    </a:lnTo>
                    <a:cubicBezTo>
                      <a:pt x="4707" y="6298"/>
                      <a:pt x="4486" y="5802"/>
                      <a:pt x="4188" y="5741"/>
                    </a:cubicBezTo>
                    <a:cubicBezTo>
                      <a:pt x="4170" y="5738"/>
                      <a:pt x="4153" y="5737"/>
                      <a:pt x="4135" y="5737"/>
                    </a:cubicBezTo>
                    <a:cubicBezTo>
                      <a:pt x="3950" y="5737"/>
                      <a:pt x="3783" y="5881"/>
                      <a:pt x="3776" y="6076"/>
                    </a:cubicBezTo>
                    <a:cubicBezTo>
                      <a:pt x="3761" y="6290"/>
                      <a:pt x="3913" y="6504"/>
                      <a:pt x="4058" y="6641"/>
                    </a:cubicBezTo>
                    <a:cubicBezTo>
                      <a:pt x="4211" y="6770"/>
                      <a:pt x="4577" y="6893"/>
                      <a:pt x="4699" y="6938"/>
                    </a:cubicBezTo>
                    <a:cubicBezTo>
                      <a:pt x="4676" y="7037"/>
                      <a:pt x="4653" y="7144"/>
                      <a:pt x="4630" y="7243"/>
                    </a:cubicBezTo>
                    <a:cubicBezTo>
                      <a:pt x="4608" y="7312"/>
                      <a:pt x="4600" y="7381"/>
                      <a:pt x="4577" y="7442"/>
                    </a:cubicBezTo>
                    <a:cubicBezTo>
                      <a:pt x="4554" y="7510"/>
                      <a:pt x="4531" y="7579"/>
                      <a:pt x="4508" y="7648"/>
                    </a:cubicBezTo>
                    <a:cubicBezTo>
                      <a:pt x="4463" y="7770"/>
                      <a:pt x="4417" y="7899"/>
                      <a:pt x="4371" y="8021"/>
                    </a:cubicBezTo>
                    <a:cubicBezTo>
                      <a:pt x="4341" y="8105"/>
                      <a:pt x="4302" y="8181"/>
                      <a:pt x="4272" y="8265"/>
                    </a:cubicBezTo>
                    <a:cubicBezTo>
                      <a:pt x="4295" y="8159"/>
                      <a:pt x="4318" y="7953"/>
                      <a:pt x="4318" y="7937"/>
                    </a:cubicBezTo>
                    <a:cubicBezTo>
                      <a:pt x="4318" y="7701"/>
                      <a:pt x="4257" y="7465"/>
                      <a:pt x="4135" y="7266"/>
                    </a:cubicBezTo>
                    <a:cubicBezTo>
                      <a:pt x="4135" y="7236"/>
                      <a:pt x="4135" y="7213"/>
                      <a:pt x="4127" y="7182"/>
                    </a:cubicBezTo>
                    <a:cubicBezTo>
                      <a:pt x="4107" y="6997"/>
                      <a:pt x="3949" y="6868"/>
                      <a:pt x="3772" y="6868"/>
                    </a:cubicBezTo>
                    <a:cubicBezTo>
                      <a:pt x="3746" y="6868"/>
                      <a:pt x="3719" y="6871"/>
                      <a:pt x="3692" y="6877"/>
                    </a:cubicBezTo>
                    <a:cubicBezTo>
                      <a:pt x="3402" y="6961"/>
                      <a:pt x="3212" y="7472"/>
                      <a:pt x="3204" y="7739"/>
                    </a:cubicBezTo>
                    <a:cubicBezTo>
                      <a:pt x="3204" y="7754"/>
                      <a:pt x="3212" y="7930"/>
                      <a:pt x="3219" y="8037"/>
                    </a:cubicBezTo>
                    <a:cubicBezTo>
                      <a:pt x="3204" y="7976"/>
                      <a:pt x="3189" y="7915"/>
                      <a:pt x="3174" y="7846"/>
                    </a:cubicBezTo>
                    <a:cubicBezTo>
                      <a:pt x="3143" y="7716"/>
                      <a:pt x="3113" y="7587"/>
                      <a:pt x="3074" y="7449"/>
                    </a:cubicBezTo>
                    <a:lnTo>
                      <a:pt x="3013" y="7251"/>
                    </a:lnTo>
                    <a:cubicBezTo>
                      <a:pt x="2991" y="7182"/>
                      <a:pt x="2968" y="7114"/>
                      <a:pt x="2945" y="7045"/>
                    </a:cubicBezTo>
                    <a:cubicBezTo>
                      <a:pt x="2884" y="6885"/>
                      <a:pt x="2815" y="6732"/>
                      <a:pt x="2754" y="6572"/>
                    </a:cubicBezTo>
                    <a:cubicBezTo>
                      <a:pt x="2869" y="6549"/>
                      <a:pt x="3265" y="6443"/>
                      <a:pt x="3425" y="6320"/>
                    </a:cubicBezTo>
                    <a:cubicBezTo>
                      <a:pt x="3586" y="6198"/>
                      <a:pt x="3753" y="6000"/>
                      <a:pt x="3753" y="5787"/>
                    </a:cubicBezTo>
                    <a:cubicBezTo>
                      <a:pt x="3761" y="5582"/>
                      <a:pt x="3593" y="5420"/>
                      <a:pt x="3391" y="5420"/>
                    </a:cubicBezTo>
                    <a:cubicBezTo>
                      <a:pt x="3382" y="5420"/>
                      <a:pt x="3373" y="5420"/>
                      <a:pt x="3364" y="5420"/>
                    </a:cubicBezTo>
                    <a:cubicBezTo>
                      <a:pt x="3067" y="5451"/>
                      <a:pt x="2808" y="5932"/>
                      <a:pt x="2754" y="6191"/>
                    </a:cubicBezTo>
                    <a:cubicBezTo>
                      <a:pt x="2754" y="6214"/>
                      <a:pt x="2731" y="6404"/>
                      <a:pt x="2724" y="6511"/>
                    </a:cubicBezTo>
                    <a:cubicBezTo>
                      <a:pt x="2678" y="6420"/>
                      <a:pt x="2640" y="6320"/>
                      <a:pt x="2594" y="6229"/>
                    </a:cubicBezTo>
                    <a:cubicBezTo>
                      <a:pt x="2457" y="5962"/>
                      <a:pt x="2312" y="5687"/>
                      <a:pt x="2167" y="5420"/>
                    </a:cubicBezTo>
                    <a:lnTo>
                      <a:pt x="2037" y="5176"/>
                    </a:lnTo>
                    <a:cubicBezTo>
                      <a:pt x="2083" y="5161"/>
                      <a:pt x="2556" y="5054"/>
                      <a:pt x="2739" y="4917"/>
                    </a:cubicBezTo>
                    <a:cubicBezTo>
                      <a:pt x="2899" y="4795"/>
                      <a:pt x="3067" y="4589"/>
                      <a:pt x="3067" y="4376"/>
                    </a:cubicBezTo>
                    <a:cubicBezTo>
                      <a:pt x="3074" y="4171"/>
                      <a:pt x="2907" y="4009"/>
                      <a:pt x="2705" y="4009"/>
                    </a:cubicBezTo>
                    <a:cubicBezTo>
                      <a:pt x="2696" y="4009"/>
                      <a:pt x="2687" y="4009"/>
                      <a:pt x="2678" y="4009"/>
                    </a:cubicBezTo>
                    <a:cubicBezTo>
                      <a:pt x="2380" y="4048"/>
                      <a:pt x="2121" y="4520"/>
                      <a:pt x="2068" y="4787"/>
                    </a:cubicBezTo>
                    <a:cubicBezTo>
                      <a:pt x="2068" y="4810"/>
                      <a:pt x="2037" y="5085"/>
                      <a:pt x="2030" y="5161"/>
                    </a:cubicBezTo>
                    <a:cubicBezTo>
                      <a:pt x="1938" y="4978"/>
                      <a:pt x="1839" y="4795"/>
                      <a:pt x="1763" y="4612"/>
                    </a:cubicBezTo>
                    <a:cubicBezTo>
                      <a:pt x="1648" y="4360"/>
                      <a:pt x="1549" y="4109"/>
                      <a:pt x="1465" y="3849"/>
                    </a:cubicBezTo>
                    <a:cubicBezTo>
                      <a:pt x="1488" y="3849"/>
                      <a:pt x="1984" y="3727"/>
                      <a:pt x="2167" y="3590"/>
                    </a:cubicBezTo>
                    <a:cubicBezTo>
                      <a:pt x="2327" y="3468"/>
                      <a:pt x="2495" y="3262"/>
                      <a:pt x="2495" y="3048"/>
                    </a:cubicBezTo>
                    <a:cubicBezTo>
                      <a:pt x="2502" y="2847"/>
                      <a:pt x="2335" y="2682"/>
                      <a:pt x="2127" y="2682"/>
                    </a:cubicBezTo>
                    <a:cubicBezTo>
                      <a:pt x="2123" y="2682"/>
                      <a:pt x="2118" y="2682"/>
                      <a:pt x="2113" y="2682"/>
                    </a:cubicBezTo>
                    <a:cubicBezTo>
                      <a:pt x="1816" y="2721"/>
                      <a:pt x="1557" y="3193"/>
                      <a:pt x="1503" y="3460"/>
                    </a:cubicBezTo>
                    <a:cubicBezTo>
                      <a:pt x="1503" y="3483"/>
                      <a:pt x="1465" y="3781"/>
                      <a:pt x="1465" y="3834"/>
                    </a:cubicBezTo>
                    <a:cubicBezTo>
                      <a:pt x="1465" y="3819"/>
                      <a:pt x="1458" y="3804"/>
                      <a:pt x="1450" y="3788"/>
                    </a:cubicBezTo>
                    <a:cubicBezTo>
                      <a:pt x="1381" y="3529"/>
                      <a:pt x="1328" y="3262"/>
                      <a:pt x="1297" y="2987"/>
                    </a:cubicBezTo>
                    <a:cubicBezTo>
                      <a:pt x="1282" y="2835"/>
                      <a:pt x="1274" y="2690"/>
                      <a:pt x="1267" y="2553"/>
                    </a:cubicBezTo>
                    <a:cubicBezTo>
                      <a:pt x="1366" y="2537"/>
                      <a:pt x="1801" y="2484"/>
                      <a:pt x="1976" y="2377"/>
                    </a:cubicBezTo>
                    <a:cubicBezTo>
                      <a:pt x="2159" y="2263"/>
                      <a:pt x="2342" y="2087"/>
                      <a:pt x="2358" y="1874"/>
                    </a:cubicBezTo>
                    <a:cubicBezTo>
                      <a:pt x="2388" y="1668"/>
                      <a:pt x="2228" y="1477"/>
                      <a:pt x="2014" y="1470"/>
                    </a:cubicBezTo>
                    <a:cubicBezTo>
                      <a:pt x="1717" y="1470"/>
                      <a:pt x="1404" y="1920"/>
                      <a:pt x="1320" y="2171"/>
                    </a:cubicBezTo>
                    <a:cubicBezTo>
                      <a:pt x="1320" y="2187"/>
                      <a:pt x="1282" y="2332"/>
                      <a:pt x="1267" y="2438"/>
                    </a:cubicBezTo>
                    <a:lnTo>
                      <a:pt x="1267" y="2248"/>
                    </a:lnTo>
                    <a:cubicBezTo>
                      <a:pt x="1267" y="2019"/>
                      <a:pt x="1282" y="1813"/>
                      <a:pt x="1297" y="1630"/>
                    </a:cubicBezTo>
                    <a:cubicBezTo>
                      <a:pt x="1305" y="1523"/>
                      <a:pt x="1313" y="1432"/>
                      <a:pt x="1320" y="1340"/>
                    </a:cubicBezTo>
                    <a:cubicBezTo>
                      <a:pt x="1412" y="1279"/>
                      <a:pt x="1763" y="1035"/>
                      <a:pt x="1869" y="859"/>
                    </a:cubicBezTo>
                    <a:cubicBezTo>
                      <a:pt x="1976" y="684"/>
                      <a:pt x="2060" y="440"/>
                      <a:pt x="1984" y="242"/>
                    </a:cubicBezTo>
                    <a:cubicBezTo>
                      <a:pt x="1928" y="90"/>
                      <a:pt x="1789"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7861980" y="4142462"/>
                <a:ext cx="111674" cy="164098"/>
              </a:xfrm>
              <a:custGeom>
                <a:avLst/>
                <a:gdLst/>
                <a:ahLst/>
                <a:cxnLst/>
                <a:rect l="l" t="t" r="r" b="b"/>
                <a:pathLst>
                  <a:path w="916" h="1346" extrusionOk="0">
                    <a:moveTo>
                      <a:pt x="411" y="1"/>
                    </a:moveTo>
                    <a:cubicBezTo>
                      <a:pt x="263" y="1"/>
                      <a:pt x="120" y="98"/>
                      <a:pt x="69" y="247"/>
                    </a:cubicBezTo>
                    <a:cubicBezTo>
                      <a:pt x="0" y="446"/>
                      <a:pt x="92" y="697"/>
                      <a:pt x="198" y="865"/>
                    </a:cubicBezTo>
                    <a:cubicBezTo>
                      <a:pt x="336" y="1064"/>
                      <a:pt x="778" y="1346"/>
                      <a:pt x="778" y="1346"/>
                    </a:cubicBezTo>
                    <a:cubicBezTo>
                      <a:pt x="778" y="1346"/>
                      <a:pt x="877" y="995"/>
                      <a:pt x="877" y="972"/>
                    </a:cubicBezTo>
                    <a:cubicBezTo>
                      <a:pt x="915" y="705"/>
                      <a:pt x="831" y="164"/>
                      <a:pt x="557" y="34"/>
                    </a:cubicBezTo>
                    <a:cubicBezTo>
                      <a:pt x="510" y="11"/>
                      <a:pt x="460"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49"/>
            <p:cNvSpPr/>
            <p:nvPr/>
          </p:nvSpPr>
          <p:spPr>
            <a:xfrm rot="5400000">
              <a:off x="5042654" y="1319353"/>
              <a:ext cx="3807724" cy="2369418"/>
            </a:xfrm>
            <a:custGeom>
              <a:avLst/>
              <a:gdLst/>
              <a:ahLst/>
              <a:cxnLst/>
              <a:rect l="l" t="t" r="r" b="b"/>
              <a:pathLst>
                <a:path w="31448" h="19435" extrusionOk="0">
                  <a:moveTo>
                    <a:pt x="916" y="0"/>
                  </a:moveTo>
                  <a:cubicBezTo>
                    <a:pt x="413" y="0"/>
                    <a:pt x="1" y="412"/>
                    <a:pt x="1" y="916"/>
                  </a:cubicBezTo>
                  <a:lnTo>
                    <a:pt x="1" y="18527"/>
                  </a:lnTo>
                  <a:cubicBezTo>
                    <a:pt x="1" y="19030"/>
                    <a:pt x="413" y="19434"/>
                    <a:pt x="916" y="19434"/>
                  </a:cubicBezTo>
                  <a:lnTo>
                    <a:pt x="30532" y="19434"/>
                  </a:lnTo>
                  <a:cubicBezTo>
                    <a:pt x="31036" y="19434"/>
                    <a:pt x="31448" y="19030"/>
                    <a:pt x="31448" y="18527"/>
                  </a:cubicBezTo>
                  <a:lnTo>
                    <a:pt x="31448" y="916"/>
                  </a:lnTo>
                  <a:cubicBezTo>
                    <a:pt x="31448" y="412"/>
                    <a:pt x="31036" y="0"/>
                    <a:pt x="30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rot="5400000">
              <a:off x="5177165" y="1448978"/>
              <a:ext cx="3538713" cy="2109008"/>
            </a:xfrm>
            <a:custGeom>
              <a:avLst/>
              <a:gdLst/>
              <a:ahLst/>
              <a:cxnLst/>
              <a:rect l="l" t="t" r="r" b="b"/>
              <a:pathLst>
                <a:path w="29251" h="17299" extrusionOk="0">
                  <a:moveTo>
                    <a:pt x="916" y="0"/>
                  </a:moveTo>
                  <a:cubicBezTo>
                    <a:pt x="412" y="0"/>
                    <a:pt x="0" y="412"/>
                    <a:pt x="0" y="915"/>
                  </a:cubicBezTo>
                  <a:lnTo>
                    <a:pt x="0" y="16383"/>
                  </a:lnTo>
                  <a:cubicBezTo>
                    <a:pt x="0" y="16894"/>
                    <a:pt x="412" y="17298"/>
                    <a:pt x="916" y="17298"/>
                  </a:cubicBezTo>
                  <a:lnTo>
                    <a:pt x="28335" y="17298"/>
                  </a:lnTo>
                  <a:cubicBezTo>
                    <a:pt x="28838" y="17298"/>
                    <a:pt x="29250" y="16894"/>
                    <a:pt x="29250" y="16383"/>
                  </a:cubicBezTo>
                  <a:lnTo>
                    <a:pt x="29250" y="915"/>
                  </a:lnTo>
                  <a:cubicBezTo>
                    <a:pt x="29250" y="412"/>
                    <a:pt x="28838" y="0"/>
                    <a:pt x="2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6324796" y="2419430"/>
              <a:ext cx="1603194" cy="1854619"/>
            </a:xfrm>
            <a:custGeom>
              <a:avLst/>
              <a:gdLst/>
              <a:ahLst/>
              <a:cxnLst/>
              <a:rect l="l" t="t" r="r" b="b"/>
              <a:pathLst>
                <a:path w="9825" h="11366" extrusionOk="0">
                  <a:moveTo>
                    <a:pt x="4768" y="1"/>
                  </a:moveTo>
                  <a:cubicBezTo>
                    <a:pt x="4676" y="1"/>
                    <a:pt x="2891" y="176"/>
                    <a:pt x="2891" y="176"/>
                  </a:cubicBezTo>
                  <a:lnTo>
                    <a:pt x="1" y="1930"/>
                  </a:lnTo>
                  <a:lnTo>
                    <a:pt x="436" y="11365"/>
                  </a:lnTo>
                  <a:lnTo>
                    <a:pt x="7575" y="11357"/>
                  </a:lnTo>
                  <a:lnTo>
                    <a:pt x="7750" y="8642"/>
                  </a:lnTo>
                  <a:cubicBezTo>
                    <a:pt x="7803" y="8863"/>
                    <a:pt x="7872" y="9077"/>
                    <a:pt x="7956" y="9283"/>
                  </a:cubicBezTo>
                  <a:cubicBezTo>
                    <a:pt x="7964" y="9300"/>
                    <a:pt x="7988" y="9308"/>
                    <a:pt x="8025" y="9308"/>
                  </a:cubicBezTo>
                  <a:cubicBezTo>
                    <a:pt x="8369" y="9308"/>
                    <a:pt x="9825" y="8642"/>
                    <a:pt x="9825" y="8642"/>
                  </a:cubicBezTo>
                  <a:cubicBezTo>
                    <a:pt x="9825" y="8642"/>
                    <a:pt x="9352" y="5485"/>
                    <a:pt x="9062" y="4356"/>
                  </a:cubicBezTo>
                  <a:cubicBezTo>
                    <a:pt x="8764" y="3219"/>
                    <a:pt x="8680" y="1724"/>
                    <a:pt x="8414" y="1633"/>
                  </a:cubicBezTo>
                  <a:cubicBezTo>
                    <a:pt x="8154" y="1549"/>
                    <a:pt x="4852" y="1"/>
                    <a:pt x="4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6317453" y="2410782"/>
              <a:ext cx="1618043" cy="1870610"/>
            </a:xfrm>
            <a:custGeom>
              <a:avLst/>
              <a:gdLst/>
              <a:ahLst/>
              <a:cxnLst/>
              <a:rect l="l" t="t" r="r" b="b"/>
              <a:pathLst>
                <a:path w="9916" h="11464" extrusionOk="0">
                  <a:moveTo>
                    <a:pt x="4805" y="100"/>
                  </a:moveTo>
                  <a:cubicBezTo>
                    <a:pt x="4881" y="115"/>
                    <a:pt x="5842" y="557"/>
                    <a:pt x="6689" y="938"/>
                  </a:cubicBezTo>
                  <a:cubicBezTo>
                    <a:pt x="7528" y="1327"/>
                    <a:pt x="8321" y="1686"/>
                    <a:pt x="8451" y="1732"/>
                  </a:cubicBezTo>
                  <a:cubicBezTo>
                    <a:pt x="8581" y="1777"/>
                    <a:pt x="8687" y="2411"/>
                    <a:pt x="8786" y="3021"/>
                  </a:cubicBezTo>
                  <a:cubicBezTo>
                    <a:pt x="8863" y="3463"/>
                    <a:pt x="8947" y="3966"/>
                    <a:pt x="9061" y="4416"/>
                  </a:cubicBezTo>
                  <a:cubicBezTo>
                    <a:pt x="9336" y="5477"/>
                    <a:pt x="9763" y="8322"/>
                    <a:pt x="9816" y="8672"/>
                  </a:cubicBezTo>
                  <a:cubicBezTo>
                    <a:pt x="9071" y="9006"/>
                    <a:pt x="8260" y="9326"/>
                    <a:pt x="8071" y="9326"/>
                  </a:cubicBezTo>
                  <a:cubicBezTo>
                    <a:pt x="8057" y="9326"/>
                    <a:pt x="8046" y="9324"/>
                    <a:pt x="8039" y="9321"/>
                  </a:cubicBezTo>
                  <a:cubicBezTo>
                    <a:pt x="7955" y="9115"/>
                    <a:pt x="7894" y="8901"/>
                    <a:pt x="7841" y="8688"/>
                  </a:cubicBezTo>
                  <a:cubicBezTo>
                    <a:pt x="7833" y="8665"/>
                    <a:pt x="7810" y="8649"/>
                    <a:pt x="7787" y="8649"/>
                  </a:cubicBezTo>
                  <a:cubicBezTo>
                    <a:pt x="7764" y="8649"/>
                    <a:pt x="7749" y="8672"/>
                    <a:pt x="7749" y="8695"/>
                  </a:cubicBezTo>
                  <a:lnTo>
                    <a:pt x="7574" y="11365"/>
                  </a:lnTo>
                  <a:lnTo>
                    <a:pt x="526" y="11365"/>
                  </a:lnTo>
                  <a:lnTo>
                    <a:pt x="99" y="2006"/>
                  </a:lnTo>
                  <a:lnTo>
                    <a:pt x="2959" y="275"/>
                  </a:lnTo>
                  <a:cubicBezTo>
                    <a:pt x="3463" y="222"/>
                    <a:pt x="4744" y="100"/>
                    <a:pt x="4805" y="100"/>
                  </a:cubicBezTo>
                  <a:close/>
                  <a:moveTo>
                    <a:pt x="4813" y="0"/>
                  </a:moveTo>
                  <a:cubicBezTo>
                    <a:pt x="4721" y="0"/>
                    <a:pt x="3013" y="168"/>
                    <a:pt x="2936" y="176"/>
                  </a:cubicBezTo>
                  <a:cubicBezTo>
                    <a:pt x="2929" y="176"/>
                    <a:pt x="2921" y="176"/>
                    <a:pt x="2921" y="183"/>
                  </a:cubicBezTo>
                  <a:lnTo>
                    <a:pt x="23" y="1930"/>
                  </a:lnTo>
                  <a:cubicBezTo>
                    <a:pt x="8" y="1945"/>
                    <a:pt x="0" y="1961"/>
                    <a:pt x="0" y="1976"/>
                  </a:cubicBezTo>
                  <a:lnTo>
                    <a:pt x="435" y="11418"/>
                  </a:lnTo>
                  <a:cubicBezTo>
                    <a:pt x="435" y="11441"/>
                    <a:pt x="458" y="11464"/>
                    <a:pt x="481" y="11464"/>
                  </a:cubicBezTo>
                  <a:lnTo>
                    <a:pt x="7620" y="11464"/>
                  </a:lnTo>
                  <a:cubicBezTo>
                    <a:pt x="7642" y="11464"/>
                    <a:pt x="7665" y="11441"/>
                    <a:pt x="7665" y="11418"/>
                  </a:cubicBezTo>
                  <a:lnTo>
                    <a:pt x="7825" y="8985"/>
                  </a:lnTo>
                  <a:cubicBezTo>
                    <a:pt x="7856" y="9107"/>
                    <a:pt x="7902" y="9237"/>
                    <a:pt x="7955" y="9359"/>
                  </a:cubicBezTo>
                  <a:cubicBezTo>
                    <a:pt x="7970" y="9387"/>
                    <a:pt x="8008" y="9400"/>
                    <a:pt x="8066" y="9400"/>
                  </a:cubicBezTo>
                  <a:cubicBezTo>
                    <a:pt x="8367" y="9400"/>
                    <a:pt x="9189" y="9053"/>
                    <a:pt x="9892" y="8733"/>
                  </a:cubicBezTo>
                  <a:cubicBezTo>
                    <a:pt x="9908" y="8726"/>
                    <a:pt x="9915" y="8711"/>
                    <a:pt x="9915" y="8688"/>
                  </a:cubicBezTo>
                  <a:cubicBezTo>
                    <a:pt x="9908" y="8657"/>
                    <a:pt x="9442" y="5515"/>
                    <a:pt x="9153" y="4386"/>
                  </a:cubicBezTo>
                  <a:cubicBezTo>
                    <a:pt x="9038" y="3944"/>
                    <a:pt x="8954" y="3440"/>
                    <a:pt x="8886" y="2998"/>
                  </a:cubicBezTo>
                  <a:cubicBezTo>
                    <a:pt x="8748" y="2166"/>
                    <a:pt x="8657" y="1694"/>
                    <a:pt x="8481" y="1633"/>
                  </a:cubicBezTo>
                  <a:cubicBezTo>
                    <a:pt x="8359" y="1594"/>
                    <a:pt x="7528" y="1213"/>
                    <a:pt x="6727" y="847"/>
                  </a:cubicBezTo>
                  <a:cubicBezTo>
                    <a:pt x="5309" y="199"/>
                    <a:pt x="4859" y="0"/>
                    <a:pt x="4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7176080" y="3074080"/>
              <a:ext cx="18928" cy="61190"/>
            </a:xfrm>
            <a:custGeom>
              <a:avLst/>
              <a:gdLst/>
              <a:ahLst/>
              <a:cxnLst/>
              <a:rect l="l" t="t" r="r" b="b"/>
              <a:pathLst>
                <a:path w="116" h="375" extrusionOk="0">
                  <a:moveTo>
                    <a:pt x="69" y="1"/>
                  </a:moveTo>
                  <a:cubicBezTo>
                    <a:pt x="47" y="1"/>
                    <a:pt x="24" y="16"/>
                    <a:pt x="24" y="46"/>
                  </a:cubicBezTo>
                  <a:cubicBezTo>
                    <a:pt x="16" y="138"/>
                    <a:pt x="16" y="237"/>
                    <a:pt x="8" y="321"/>
                  </a:cubicBezTo>
                  <a:cubicBezTo>
                    <a:pt x="1" y="351"/>
                    <a:pt x="24" y="374"/>
                    <a:pt x="47" y="374"/>
                  </a:cubicBezTo>
                  <a:cubicBezTo>
                    <a:pt x="77" y="374"/>
                    <a:pt x="100" y="359"/>
                    <a:pt x="100" y="336"/>
                  </a:cubicBezTo>
                  <a:cubicBezTo>
                    <a:pt x="108" y="237"/>
                    <a:pt x="115" y="146"/>
                    <a:pt x="115" y="46"/>
                  </a:cubicBezTo>
                  <a:cubicBezTo>
                    <a:pt x="115" y="23"/>
                    <a:pt x="100"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7149972" y="2662231"/>
              <a:ext cx="45036" cy="359795"/>
            </a:xfrm>
            <a:custGeom>
              <a:avLst/>
              <a:gdLst/>
              <a:ahLst/>
              <a:cxnLst/>
              <a:rect l="l" t="t" r="r" b="b"/>
              <a:pathLst>
                <a:path w="276" h="2205" extrusionOk="0">
                  <a:moveTo>
                    <a:pt x="46" y="0"/>
                  </a:moveTo>
                  <a:cubicBezTo>
                    <a:pt x="16" y="8"/>
                    <a:pt x="1" y="31"/>
                    <a:pt x="1" y="61"/>
                  </a:cubicBezTo>
                  <a:cubicBezTo>
                    <a:pt x="107" y="755"/>
                    <a:pt x="161" y="1449"/>
                    <a:pt x="184" y="2159"/>
                  </a:cubicBezTo>
                  <a:cubicBezTo>
                    <a:pt x="184" y="2181"/>
                    <a:pt x="207" y="2204"/>
                    <a:pt x="229" y="2204"/>
                  </a:cubicBezTo>
                  <a:lnTo>
                    <a:pt x="229" y="2197"/>
                  </a:lnTo>
                  <a:cubicBezTo>
                    <a:pt x="260" y="2197"/>
                    <a:pt x="275" y="2174"/>
                    <a:pt x="275" y="2151"/>
                  </a:cubicBezTo>
                  <a:cubicBezTo>
                    <a:pt x="260" y="1442"/>
                    <a:pt x="199" y="740"/>
                    <a:pt x="100" y="46"/>
                  </a:cubicBezTo>
                  <a:cubicBezTo>
                    <a:pt x="92" y="15"/>
                    <a:pt x="69"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7527069" y="2958391"/>
              <a:ext cx="17623" cy="91050"/>
            </a:xfrm>
            <a:custGeom>
              <a:avLst/>
              <a:gdLst/>
              <a:ahLst/>
              <a:cxnLst/>
              <a:rect l="l" t="t" r="r" b="b"/>
              <a:pathLst>
                <a:path w="108" h="558" extrusionOk="0">
                  <a:moveTo>
                    <a:pt x="62" y="0"/>
                  </a:moveTo>
                  <a:cubicBezTo>
                    <a:pt x="39" y="0"/>
                    <a:pt x="16" y="16"/>
                    <a:pt x="16" y="46"/>
                  </a:cubicBezTo>
                  <a:lnTo>
                    <a:pt x="1" y="511"/>
                  </a:lnTo>
                  <a:cubicBezTo>
                    <a:pt x="1" y="534"/>
                    <a:pt x="23" y="557"/>
                    <a:pt x="54" y="557"/>
                  </a:cubicBezTo>
                  <a:cubicBezTo>
                    <a:pt x="77" y="557"/>
                    <a:pt x="100" y="542"/>
                    <a:pt x="100" y="511"/>
                  </a:cubicBezTo>
                  <a:lnTo>
                    <a:pt x="107" y="46"/>
                  </a:lnTo>
                  <a:cubicBezTo>
                    <a:pt x="107" y="16"/>
                    <a:pt x="85"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7513362" y="3090234"/>
              <a:ext cx="28882" cy="719591"/>
            </a:xfrm>
            <a:custGeom>
              <a:avLst/>
              <a:gdLst/>
              <a:ahLst/>
              <a:cxnLst/>
              <a:rect l="l" t="t" r="r" b="b"/>
              <a:pathLst>
                <a:path w="177" h="4410" extrusionOk="0">
                  <a:moveTo>
                    <a:pt x="130" y="1"/>
                  </a:moveTo>
                  <a:cubicBezTo>
                    <a:pt x="100" y="1"/>
                    <a:pt x="77" y="24"/>
                    <a:pt x="85" y="47"/>
                  </a:cubicBezTo>
                  <a:lnTo>
                    <a:pt x="1" y="4356"/>
                  </a:lnTo>
                  <a:cubicBezTo>
                    <a:pt x="1" y="4386"/>
                    <a:pt x="24" y="4409"/>
                    <a:pt x="46" y="4409"/>
                  </a:cubicBezTo>
                  <a:cubicBezTo>
                    <a:pt x="77" y="4409"/>
                    <a:pt x="92" y="4386"/>
                    <a:pt x="100" y="4356"/>
                  </a:cubicBezTo>
                  <a:lnTo>
                    <a:pt x="176" y="47"/>
                  </a:lnTo>
                  <a:cubicBezTo>
                    <a:pt x="176" y="24"/>
                    <a:pt x="153" y="1"/>
                    <a:pt x="1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7625464" y="3982628"/>
              <a:ext cx="361106" cy="290121"/>
            </a:xfrm>
            <a:custGeom>
              <a:avLst/>
              <a:gdLst/>
              <a:ahLst/>
              <a:cxnLst/>
              <a:rect l="l" t="t" r="r" b="b"/>
              <a:pathLst>
                <a:path w="2213" h="1778" extrusionOk="0">
                  <a:moveTo>
                    <a:pt x="1998" y="0"/>
                  </a:moveTo>
                  <a:lnTo>
                    <a:pt x="0" y="382"/>
                  </a:lnTo>
                  <a:lnTo>
                    <a:pt x="679" y="1777"/>
                  </a:lnTo>
                  <a:lnTo>
                    <a:pt x="2212" y="1777"/>
                  </a:lnTo>
                  <a:lnTo>
                    <a:pt x="1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7617958" y="3974633"/>
              <a:ext cx="377261" cy="306764"/>
            </a:xfrm>
            <a:custGeom>
              <a:avLst/>
              <a:gdLst/>
              <a:ahLst/>
              <a:cxnLst/>
              <a:rect l="l" t="t" r="r" b="b"/>
              <a:pathLst>
                <a:path w="2312" h="1880" extrusionOk="0">
                  <a:moveTo>
                    <a:pt x="2006" y="103"/>
                  </a:moveTo>
                  <a:lnTo>
                    <a:pt x="2205" y="1781"/>
                  </a:lnTo>
                  <a:lnTo>
                    <a:pt x="755" y="1781"/>
                  </a:lnTo>
                  <a:lnTo>
                    <a:pt x="115" y="469"/>
                  </a:lnTo>
                  <a:lnTo>
                    <a:pt x="2006" y="103"/>
                  </a:lnTo>
                  <a:close/>
                  <a:moveTo>
                    <a:pt x="2050" y="0"/>
                  </a:moveTo>
                  <a:cubicBezTo>
                    <a:pt x="2046" y="0"/>
                    <a:pt x="2041" y="1"/>
                    <a:pt x="2037" y="4"/>
                  </a:cubicBezTo>
                  <a:lnTo>
                    <a:pt x="39" y="385"/>
                  </a:lnTo>
                  <a:cubicBezTo>
                    <a:pt x="23" y="385"/>
                    <a:pt x="8" y="393"/>
                    <a:pt x="0" y="408"/>
                  </a:cubicBezTo>
                  <a:cubicBezTo>
                    <a:pt x="0" y="423"/>
                    <a:pt x="0" y="438"/>
                    <a:pt x="0" y="454"/>
                  </a:cubicBezTo>
                  <a:lnTo>
                    <a:pt x="687" y="1849"/>
                  </a:lnTo>
                  <a:cubicBezTo>
                    <a:pt x="694" y="1865"/>
                    <a:pt x="710" y="1872"/>
                    <a:pt x="733" y="1880"/>
                  </a:cubicBezTo>
                  <a:lnTo>
                    <a:pt x="2258" y="1880"/>
                  </a:lnTo>
                  <a:cubicBezTo>
                    <a:pt x="2273" y="1880"/>
                    <a:pt x="2289" y="1872"/>
                    <a:pt x="2296" y="1865"/>
                  </a:cubicBezTo>
                  <a:cubicBezTo>
                    <a:pt x="2304" y="1849"/>
                    <a:pt x="2311" y="1834"/>
                    <a:pt x="2311" y="1826"/>
                  </a:cubicBezTo>
                  <a:lnTo>
                    <a:pt x="2098" y="42"/>
                  </a:lnTo>
                  <a:cubicBezTo>
                    <a:pt x="2090" y="34"/>
                    <a:pt x="2090" y="19"/>
                    <a:pt x="2075" y="11"/>
                  </a:cubicBezTo>
                  <a:cubicBezTo>
                    <a:pt x="2070" y="6"/>
                    <a:pt x="2060" y="0"/>
                    <a:pt x="20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7556930" y="3768708"/>
              <a:ext cx="473044" cy="343478"/>
            </a:xfrm>
            <a:custGeom>
              <a:avLst/>
              <a:gdLst/>
              <a:ahLst/>
              <a:cxnLst/>
              <a:rect l="l" t="t" r="r" b="b"/>
              <a:pathLst>
                <a:path w="2899" h="2105" extrusionOk="0">
                  <a:moveTo>
                    <a:pt x="2032" y="1"/>
                  </a:moveTo>
                  <a:cubicBezTo>
                    <a:pt x="1787" y="1"/>
                    <a:pt x="1456" y="118"/>
                    <a:pt x="1114" y="327"/>
                  </a:cubicBezTo>
                  <a:cubicBezTo>
                    <a:pt x="786" y="526"/>
                    <a:pt x="451" y="709"/>
                    <a:pt x="100" y="869"/>
                  </a:cubicBezTo>
                  <a:cubicBezTo>
                    <a:pt x="24" y="1060"/>
                    <a:pt x="1" y="1266"/>
                    <a:pt x="39" y="1464"/>
                  </a:cubicBezTo>
                  <a:cubicBezTo>
                    <a:pt x="39" y="1464"/>
                    <a:pt x="382" y="2105"/>
                    <a:pt x="573" y="2105"/>
                  </a:cubicBezTo>
                  <a:cubicBezTo>
                    <a:pt x="763" y="2105"/>
                    <a:pt x="2640" y="1502"/>
                    <a:pt x="2769" y="1380"/>
                  </a:cubicBezTo>
                  <a:cubicBezTo>
                    <a:pt x="2899" y="1250"/>
                    <a:pt x="2548" y="457"/>
                    <a:pt x="2388" y="167"/>
                  </a:cubicBezTo>
                  <a:cubicBezTo>
                    <a:pt x="2324" y="54"/>
                    <a:pt x="2197" y="1"/>
                    <a:pt x="2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7549424" y="3760550"/>
              <a:ext cx="496868" cy="360285"/>
            </a:xfrm>
            <a:custGeom>
              <a:avLst/>
              <a:gdLst/>
              <a:ahLst/>
              <a:cxnLst/>
              <a:rect l="l" t="t" r="r" b="b"/>
              <a:pathLst>
                <a:path w="3045" h="2208" extrusionOk="0">
                  <a:moveTo>
                    <a:pt x="2077" y="94"/>
                  </a:moveTo>
                  <a:cubicBezTo>
                    <a:pt x="2127" y="94"/>
                    <a:pt x="2172" y="100"/>
                    <a:pt x="2213" y="111"/>
                  </a:cubicBezTo>
                  <a:cubicBezTo>
                    <a:pt x="2289" y="126"/>
                    <a:pt x="2350" y="179"/>
                    <a:pt x="2388" y="240"/>
                  </a:cubicBezTo>
                  <a:cubicBezTo>
                    <a:pt x="2602" y="614"/>
                    <a:pt x="2869" y="1308"/>
                    <a:pt x="2777" y="1392"/>
                  </a:cubicBezTo>
                  <a:cubicBezTo>
                    <a:pt x="2678" y="1491"/>
                    <a:pt x="825" y="2109"/>
                    <a:pt x="619" y="2109"/>
                  </a:cubicBezTo>
                  <a:cubicBezTo>
                    <a:pt x="512" y="2109"/>
                    <a:pt x="268" y="1758"/>
                    <a:pt x="131" y="1499"/>
                  </a:cubicBezTo>
                  <a:cubicBezTo>
                    <a:pt x="100" y="1316"/>
                    <a:pt x="115" y="1125"/>
                    <a:pt x="184" y="957"/>
                  </a:cubicBezTo>
                  <a:cubicBezTo>
                    <a:pt x="527" y="797"/>
                    <a:pt x="863" y="614"/>
                    <a:pt x="1183" y="416"/>
                  </a:cubicBezTo>
                  <a:cubicBezTo>
                    <a:pt x="1522" y="209"/>
                    <a:pt x="1845" y="94"/>
                    <a:pt x="2077" y="94"/>
                  </a:cubicBezTo>
                  <a:close/>
                  <a:moveTo>
                    <a:pt x="2085" y="0"/>
                  </a:moveTo>
                  <a:cubicBezTo>
                    <a:pt x="1831" y="0"/>
                    <a:pt x="1492" y="120"/>
                    <a:pt x="1137" y="332"/>
                  </a:cubicBezTo>
                  <a:cubicBezTo>
                    <a:pt x="817" y="530"/>
                    <a:pt x="481" y="713"/>
                    <a:pt x="131" y="873"/>
                  </a:cubicBezTo>
                  <a:cubicBezTo>
                    <a:pt x="115" y="873"/>
                    <a:pt x="108" y="889"/>
                    <a:pt x="108" y="896"/>
                  </a:cubicBezTo>
                  <a:cubicBezTo>
                    <a:pt x="24" y="1094"/>
                    <a:pt x="1" y="1316"/>
                    <a:pt x="39" y="1522"/>
                  </a:cubicBezTo>
                  <a:cubicBezTo>
                    <a:pt x="39" y="1529"/>
                    <a:pt x="39" y="1529"/>
                    <a:pt x="39" y="1537"/>
                  </a:cubicBezTo>
                  <a:cubicBezTo>
                    <a:pt x="100" y="1651"/>
                    <a:pt x="413" y="2208"/>
                    <a:pt x="619" y="2208"/>
                  </a:cubicBezTo>
                  <a:cubicBezTo>
                    <a:pt x="825" y="2208"/>
                    <a:pt x="2709" y="1598"/>
                    <a:pt x="2853" y="1461"/>
                  </a:cubicBezTo>
                  <a:cubicBezTo>
                    <a:pt x="3044" y="1270"/>
                    <a:pt x="2487" y="202"/>
                    <a:pt x="2480" y="194"/>
                  </a:cubicBezTo>
                  <a:cubicBezTo>
                    <a:pt x="2426" y="103"/>
                    <a:pt x="2342" y="42"/>
                    <a:pt x="2243" y="19"/>
                  </a:cubicBezTo>
                  <a:cubicBezTo>
                    <a:pt x="2195" y="6"/>
                    <a:pt x="2142" y="0"/>
                    <a:pt x="2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6745461" y="2295908"/>
              <a:ext cx="586451" cy="475974"/>
            </a:xfrm>
            <a:custGeom>
              <a:avLst/>
              <a:gdLst/>
              <a:ahLst/>
              <a:cxnLst/>
              <a:rect l="l" t="t" r="r" b="b"/>
              <a:pathLst>
                <a:path w="3594" h="2917" extrusionOk="0">
                  <a:moveTo>
                    <a:pt x="1322" y="0"/>
                  </a:moveTo>
                  <a:cubicBezTo>
                    <a:pt x="1023" y="0"/>
                    <a:pt x="772" y="35"/>
                    <a:pt x="672" y="79"/>
                  </a:cubicBezTo>
                  <a:cubicBezTo>
                    <a:pt x="504" y="209"/>
                    <a:pt x="359" y="354"/>
                    <a:pt x="230" y="514"/>
                  </a:cubicBezTo>
                  <a:cubicBezTo>
                    <a:pt x="123" y="720"/>
                    <a:pt x="47" y="933"/>
                    <a:pt x="1" y="1162"/>
                  </a:cubicBezTo>
                  <a:lnTo>
                    <a:pt x="1252" y="2916"/>
                  </a:lnTo>
                  <a:lnTo>
                    <a:pt x="2045" y="1688"/>
                  </a:lnTo>
                  <a:lnTo>
                    <a:pt x="2335" y="1513"/>
                  </a:lnTo>
                  <a:lnTo>
                    <a:pt x="3593" y="2359"/>
                  </a:lnTo>
                  <a:cubicBezTo>
                    <a:pt x="3593" y="2359"/>
                    <a:pt x="3151" y="842"/>
                    <a:pt x="2686" y="376"/>
                  </a:cubicBezTo>
                  <a:cubicBezTo>
                    <a:pt x="2399" y="90"/>
                    <a:pt x="1800" y="0"/>
                    <a:pt x="1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6736812" y="2287259"/>
              <a:ext cx="603748" cy="491965"/>
            </a:xfrm>
            <a:custGeom>
              <a:avLst/>
              <a:gdLst/>
              <a:ahLst/>
              <a:cxnLst/>
              <a:rect l="l" t="t" r="r" b="b"/>
              <a:pathLst>
                <a:path w="3700" h="3015" extrusionOk="0">
                  <a:moveTo>
                    <a:pt x="1376" y="96"/>
                  </a:moveTo>
                  <a:cubicBezTo>
                    <a:pt x="1842" y="96"/>
                    <a:pt x="2424" y="180"/>
                    <a:pt x="2700" y="452"/>
                  </a:cubicBezTo>
                  <a:cubicBezTo>
                    <a:pt x="3082" y="834"/>
                    <a:pt x="3440" y="1917"/>
                    <a:pt x="3562" y="2290"/>
                  </a:cubicBezTo>
                  <a:lnTo>
                    <a:pt x="2418" y="1520"/>
                  </a:lnTo>
                  <a:cubicBezTo>
                    <a:pt x="2411" y="1516"/>
                    <a:pt x="2401" y="1514"/>
                    <a:pt x="2391" y="1514"/>
                  </a:cubicBezTo>
                  <a:cubicBezTo>
                    <a:pt x="2382" y="1514"/>
                    <a:pt x="2372" y="1516"/>
                    <a:pt x="2365" y="1520"/>
                  </a:cubicBezTo>
                  <a:lnTo>
                    <a:pt x="2075" y="1695"/>
                  </a:lnTo>
                  <a:cubicBezTo>
                    <a:pt x="2067" y="1703"/>
                    <a:pt x="2060" y="1703"/>
                    <a:pt x="2060" y="1711"/>
                  </a:cubicBezTo>
                  <a:lnTo>
                    <a:pt x="1305" y="2878"/>
                  </a:lnTo>
                  <a:lnTo>
                    <a:pt x="100" y="1200"/>
                  </a:lnTo>
                  <a:cubicBezTo>
                    <a:pt x="145" y="986"/>
                    <a:pt x="222" y="780"/>
                    <a:pt x="321" y="590"/>
                  </a:cubicBezTo>
                  <a:cubicBezTo>
                    <a:pt x="443" y="437"/>
                    <a:pt x="588" y="292"/>
                    <a:pt x="740" y="170"/>
                  </a:cubicBezTo>
                  <a:cubicBezTo>
                    <a:pt x="837" y="129"/>
                    <a:pt x="1084" y="96"/>
                    <a:pt x="1376" y="96"/>
                  </a:cubicBezTo>
                  <a:close/>
                  <a:moveTo>
                    <a:pt x="1394" y="0"/>
                  </a:moveTo>
                  <a:cubicBezTo>
                    <a:pt x="1082" y="0"/>
                    <a:pt x="815" y="39"/>
                    <a:pt x="702" y="86"/>
                  </a:cubicBezTo>
                  <a:lnTo>
                    <a:pt x="694" y="94"/>
                  </a:lnTo>
                  <a:cubicBezTo>
                    <a:pt x="527" y="223"/>
                    <a:pt x="374" y="376"/>
                    <a:pt x="244" y="544"/>
                  </a:cubicBezTo>
                  <a:cubicBezTo>
                    <a:pt x="138" y="750"/>
                    <a:pt x="54" y="971"/>
                    <a:pt x="8" y="1200"/>
                  </a:cubicBezTo>
                  <a:cubicBezTo>
                    <a:pt x="0" y="1215"/>
                    <a:pt x="8" y="1230"/>
                    <a:pt x="16" y="1238"/>
                  </a:cubicBezTo>
                  <a:lnTo>
                    <a:pt x="1266" y="2992"/>
                  </a:lnTo>
                  <a:cubicBezTo>
                    <a:pt x="1282" y="3007"/>
                    <a:pt x="1289" y="3015"/>
                    <a:pt x="1305" y="3015"/>
                  </a:cubicBezTo>
                  <a:lnTo>
                    <a:pt x="1312" y="3007"/>
                  </a:lnTo>
                  <a:cubicBezTo>
                    <a:pt x="1328" y="3007"/>
                    <a:pt x="1343" y="3000"/>
                    <a:pt x="1350" y="2984"/>
                  </a:cubicBezTo>
                  <a:lnTo>
                    <a:pt x="2128" y="1764"/>
                  </a:lnTo>
                  <a:lnTo>
                    <a:pt x="2388" y="1612"/>
                  </a:lnTo>
                  <a:lnTo>
                    <a:pt x="3616" y="2443"/>
                  </a:lnTo>
                  <a:cubicBezTo>
                    <a:pt x="3623" y="2451"/>
                    <a:pt x="3633" y="2454"/>
                    <a:pt x="3643" y="2454"/>
                  </a:cubicBezTo>
                  <a:cubicBezTo>
                    <a:pt x="3654" y="2454"/>
                    <a:pt x="3665" y="2451"/>
                    <a:pt x="3677" y="2443"/>
                  </a:cubicBezTo>
                  <a:cubicBezTo>
                    <a:pt x="3692" y="2435"/>
                    <a:pt x="3700" y="2412"/>
                    <a:pt x="3692" y="2390"/>
                  </a:cubicBezTo>
                  <a:cubicBezTo>
                    <a:pt x="3677" y="2336"/>
                    <a:pt x="3242" y="857"/>
                    <a:pt x="2777" y="391"/>
                  </a:cubicBezTo>
                  <a:cubicBezTo>
                    <a:pt x="2479" y="94"/>
                    <a:pt x="1881" y="0"/>
                    <a:pt x="13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7064142" y="1316869"/>
              <a:ext cx="173129" cy="290121"/>
            </a:xfrm>
            <a:custGeom>
              <a:avLst/>
              <a:gdLst/>
              <a:ahLst/>
              <a:cxnLst/>
              <a:rect l="l" t="t" r="r" b="b"/>
              <a:pathLst>
                <a:path w="1061" h="1778" extrusionOk="0">
                  <a:moveTo>
                    <a:pt x="267" y="0"/>
                  </a:moveTo>
                  <a:lnTo>
                    <a:pt x="0" y="69"/>
                  </a:lnTo>
                  <a:lnTo>
                    <a:pt x="877" y="1777"/>
                  </a:lnTo>
                  <a:cubicBezTo>
                    <a:pt x="877" y="1777"/>
                    <a:pt x="1060" y="1121"/>
                    <a:pt x="992" y="824"/>
                  </a:cubicBezTo>
                  <a:cubicBezTo>
                    <a:pt x="931" y="526"/>
                    <a:pt x="267" y="0"/>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7056636" y="1307568"/>
              <a:ext cx="188141" cy="306927"/>
            </a:xfrm>
            <a:custGeom>
              <a:avLst/>
              <a:gdLst/>
              <a:ahLst/>
              <a:cxnLst/>
              <a:rect l="l" t="t" r="r" b="b"/>
              <a:pathLst>
                <a:path w="1153" h="1881" extrusionOk="0">
                  <a:moveTo>
                    <a:pt x="298" y="111"/>
                  </a:moveTo>
                  <a:cubicBezTo>
                    <a:pt x="489" y="263"/>
                    <a:pt x="939" y="667"/>
                    <a:pt x="992" y="896"/>
                  </a:cubicBezTo>
                  <a:cubicBezTo>
                    <a:pt x="1038" y="1102"/>
                    <a:pt x="954" y="1499"/>
                    <a:pt x="908" y="1697"/>
                  </a:cubicBezTo>
                  <a:lnTo>
                    <a:pt x="115" y="156"/>
                  </a:lnTo>
                  <a:lnTo>
                    <a:pt x="298" y="111"/>
                  </a:lnTo>
                  <a:close/>
                  <a:moveTo>
                    <a:pt x="311" y="1"/>
                  </a:moveTo>
                  <a:cubicBezTo>
                    <a:pt x="307" y="1"/>
                    <a:pt x="302" y="2"/>
                    <a:pt x="298" y="4"/>
                  </a:cubicBezTo>
                  <a:lnTo>
                    <a:pt x="39" y="72"/>
                  </a:lnTo>
                  <a:cubicBezTo>
                    <a:pt x="23" y="72"/>
                    <a:pt x="8" y="80"/>
                    <a:pt x="1" y="95"/>
                  </a:cubicBezTo>
                  <a:cubicBezTo>
                    <a:pt x="1" y="111"/>
                    <a:pt x="1" y="126"/>
                    <a:pt x="1" y="141"/>
                  </a:cubicBezTo>
                  <a:lnTo>
                    <a:pt x="878" y="1857"/>
                  </a:lnTo>
                  <a:cubicBezTo>
                    <a:pt x="885" y="1872"/>
                    <a:pt x="908" y="1880"/>
                    <a:pt x="923" y="1880"/>
                  </a:cubicBezTo>
                  <a:lnTo>
                    <a:pt x="931" y="1880"/>
                  </a:lnTo>
                  <a:cubicBezTo>
                    <a:pt x="946" y="1880"/>
                    <a:pt x="962" y="1865"/>
                    <a:pt x="969" y="1842"/>
                  </a:cubicBezTo>
                  <a:cubicBezTo>
                    <a:pt x="977" y="1819"/>
                    <a:pt x="1152" y="1186"/>
                    <a:pt x="1084" y="873"/>
                  </a:cubicBezTo>
                  <a:cubicBezTo>
                    <a:pt x="1015" y="553"/>
                    <a:pt x="367" y="34"/>
                    <a:pt x="344" y="11"/>
                  </a:cubicBezTo>
                  <a:cubicBezTo>
                    <a:pt x="333" y="6"/>
                    <a:pt x="322" y="1"/>
                    <a:pt x="3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6550140" y="1274444"/>
              <a:ext cx="776713" cy="1354332"/>
            </a:xfrm>
            <a:custGeom>
              <a:avLst/>
              <a:gdLst/>
              <a:ahLst/>
              <a:cxnLst/>
              <a:rect l="l" t="t" r="r" b="b"/>
              <a:pathLst>
                <a:path w="4760" h="8300" extrusionOk="0">
                  <a:moveTo>
                    <a:pt x="3211" y="1"/>
                  </a:moveTo>
                  <a:cubicBezTo>
                    <a:pt x="2708" y="47"/>
                    <a:pt x="2220" y="207"/>
                    <a:pt x="1785" y="466"/>
                  </a:cubicBezTo>
                  <a:cubicBezTo>
                    <a:pt x="1144" y="878"/>
                    <a:pt x="61" y="1084"/>
                    <a:pt x="153" y="1725"/>
                  </a:cubicBezTo>
                  <a:cubicBezTo>
                    <a:pt x="237" y="2365"/>
                    <a:pt x="618" y="3326"/>
                    <a:pt x="618" y="3326"/>
                  </a:cubicBezTo>
                  <a:cubicBezTo>
                    <a:pt x="153" y="3387"/>
                    <a:pt x="0" y="3624"/>
                    <a:pt x="176" y="4295"/>
                  </a:cubicBezTo>
                  <a:cubicBezTo>
                    <a:pt x="307" y="4795"/>
                    <a:pt x="747" y="4859"/>
                    <a:pt x="963" y="4859"/>
                  </a:cubicBezTo>
                  <a:cubicBezTo>
                    <a:pt x="1036" y="4859"/>
                    <a:pt x="1083" y="4852"/>
                    <a:pt x="1083" y="4852"/>
                  </a:cubicBezTo>
                  <a:cubicBezTo>
                    <a:pt x="1640" y="5225"/>
                    <a:pt x="1816" y="6514"/>
                    <a:pt x="1816" y="6514"/>
                  </a:cubicBezTo>
                  <a:cubicBezTo>
                    <a:pt x="1816" y="6514"/>
                    <a:pt x="1960" y="6774"/>
                    <a:pt x="2044" y="6926"/>
                  </a:cubicBezTo>
                  <a:cubicBezTo>
                    <a:pt x="2136" y="7071"/>
                    <a:pt x="3684" y="8299"/>
                    <a:pt x="3684" y="8299"/>
                  </a:cubicBezTo>
                  <a:lnTo>
                    <a:pt x="3684" y="6308"/>
                  </a:lnTo>
                  <a:cubicBezTo>
                    <a:pt x="3684" y="6308"/>
                    <a:pt x="3702" y="6313"/>
                    <a:pt x="3734" y="6313"/>
                  </a:cubicBezTo>
                  <a:cubicBezTo>
                    <a:pt x="3840" y="6313"/>
                    <a:pt x="4101" y="6259"/>
                    <a:pt x="4348" y="5782"/>
                  </a:cubicBezTo>
                  <a:cubicBezTo>
                    <a:pt x="4676" y="5172"/>
                    <a:pt x="4760" y="4356"/>
                    <a:pt x="4584" y="3479"/>
                  </a:cubicBezTo>
                  <a:cubicBezTo>
                    <a:pt x="4409" y="2602"/>
                    <a:pt x="3211" y="1"/>
                    <a:pt x="3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6553893" y="1265796"/>
              <a:ext cx="780466" cy="1370323"/>
            </a:xfrm>
            <a:custGeom>
              <a:avLst/>
              <a:gdLst/>
              <a:ahLst/>
              <a:cxnLst/>
              <a:rect l="l" t="t" r="r" b="b"/>
              <a:pathLst>
                <a:path w="4783" h="8398" extrusionOk="0">
                  <a:moveTo>
                    <a:pt x="3158" y="107"/>
                  </a:moveTo>
                  <a:cubicBezTo>
                    <a:pt x="3295" y="397"/>
                    <a:pt x="4355" y="2731"/>
                    <a:pt x="4515" y="3539"/>
                  </a:cubicBezTo>
                  <a:cubicBezTo>
                    <a:pt x="4683" y="4394"/>
                    <a:pt x="4607" y="5202"/>
                    <a:pt x="4287" y="5812"/>
                  </a:cubicBezTo>
                  <a:cubicBezTo>
                    <a:pt x="4047" y="6274"/>
                    <a:pt x="3802" y="6318"/>
                    <a:pt x="3708" y="6318"/>
                  </a:cubicBezTo>
                  <a:cubicBezTo>
                    <a:pt x="3686" y="6318"/>
                    <a:pt x="3672" y="6316"/>
                    <a:pt x="3669" y="6316"/>
                  </a:cubicBezTo>
                  <a:cubicBezTo>
                    <a:pt x="3654" y="6316"/>
                    <a:pt x="3638" y="6316"/>
                    <a:pt x="3631" y="6323"/>
                  </a:cubicBezTo>
                  <a:cubicBezTo>
                    <a:pt x="3615" y="6331"/>
                    <a:pt x="3608" y="6346"/>
                    <a:pt x="3608" y="6361"/>
                  </a:cubicBezTo>
                  <a:lnTo>
                    <a:pt x="3608" y="8253"/>
                  </a:lnTo>
                  <a:cubicBezTo>
                    <a:pt x="2990" y="7757"/>
                    <a:pt x="2121" y="7048"/>
                    <a:pt x="2060" y="6949"/>
                  </a:cubicBezTo>
                  <a:cubicBezTo>
                    <a:pt x="1983" y="6819"/>
                    <a:pt x="1854" y="6598"/>
                    <a:pt x="1831" y="6552"/>
                  </a:cubicBezTo>
                  <a:cubicBezTo>
                    <a:pt x="1815" y="6430"/>
                    <a:pt x="1632" y="5240"/>
                    <a:pt x="1083" y="4867"/>
                  </a:cubicBezTo>
                  <a:cubicBezTo>
                    <a:pt x="1078" y="4861"/>
                    <a:pt x="1069" y="4856"/>
                    <a:pt x="1058" y="4856"/>
                  </a:cubicBezTo>
                  <a:cubicBezTo>
                    <a:pt x="1054" y="4856"/>
                    <a:pt x="1050" y="4857"/>
                    <a:pt x="1045" y="4859"/>
                  </a:cubicBezTo>
                  <a:cubicBezTo>
                    <a:pt x="1040" y="4859"/>
                    <a:pt x="996" y="4865"/>
                    <a:pt x="931" y="4865"/>
                  </a:cubicBezTo>
                  <a:cubicBezTo>
                    <a:pt x="729" y="4865"/>
                    <a:pt x="320" y="4808"/>
                    <a:pt x="199" y="4340"/>
                  </a:cubicBezTo>
                  <a:cubicBezTo>
                    <a:pt x="99" y="3982"/>
                    <a:pt x="99" y="3753"/>
                    <a:pt x="199" y="3616"/>
                  </a:cubicBezTo>
                  <a:cubicBezTo>
                    <a:pt x="267" y="3517"/>
                    <a:pt x="397" y="3456"/>
                    <a:pt x="595" y="3433"/>
                  </a:cubicBezTo>
                  <a:cubicBezTo>
                    <a:pt x="610" y="3433"/>
                    <a:pt x="626" y="3425"/>
                    <a:pt x="633" y="3410"/>
                  </a:cubicBezTo>
                  <a:cubicBezTo>
                    <a:pt x="641" y="3394"/>
                    <a:pt x="641" y="3379"/>
                    <a:pt x="633" y="3372"/>
                  </a:cubicBezTo>
                  <a:cubicBezTo>
                    <a:pt x="626" y="3356"/>
                    <a:pt x="252" y="2403"/>
                    <a:pt x="168" y="1770"/>
                  </a:cubicBezTo>
                  <a:cubicBezTo>
                    <a:pt x="115" y="1350"/>
                    <a:pt x="610" y="1129"/>
                    <a:pt x="1137" y="893"/>
                  </a:cubicBezTo>
                  <a:cubicBezTo>
                    <a:pt x="1358" y="794"/>
                    <a:pt x="1571" y="687"/>
                    <a:pt x="1785" y="565"/>
                  </a:cubicBezTo>
                  <a:cubicBezTo>
                    <a:pt x="2204" y="313"/>
                    <a:pt x="2670" y="161"/>
                    <a:pt x="3158" y="107"/>
                  </a:cubicBezTo>
                  <a:close/>
                  <a:moveTo>
                    <a:pt x="3188" y="0"/>
                  </a:moveTo>
                  <a:cubicBezTo>
                    <a:pt x="2670" y="54"/>
                    <a:pt x="2174" y="214"/>
                    <a:pt x="1732" y="481"/>
                  </a:cubicBezTo>
                  <a:cubicBezTo>
                    <a:pt x="1526" y="603"/>
                    <a:pt x="1312" y="710"/>
                    <a:pt x="1099" y="801"/>
                  </a:cubicBezTo>
                  <a:cubicBezTo>
                    <a:pt x="565" y="1045"/>
                    <a:pt x="8" y="1297"/>
                    <a:pt x="76" y="1785"/>
                  </a:cubicBezTo>
                  <a:cubicBezTo>
                    <a:pt x="153" y="2334"/>
                    <a:pt x="443" y="3128"/>
                    <a:pt x="526" y="3349"/>
                  </a:cubicBezTo>
                  <a:cubicBezTo>
                    <a:pt x="321" y="3379"/>
                    <a:pt x="191" y="3448"/>
                    <a:pt x="115" y="3562"/>
                  </a:cubicBezTo>
                  <a:cubicBezTo>
                    <a:pt x="8" y="3722"/>
                    <a:pt x="0" y="3967"/>
                    <a:pt x="107" y="4363"/>
                  </a:cubicBezTo>
                  <a:cubicBezTo>
                    <a:pt x="244" y="4886"/>
                    <a:pt x="701" y="4957"/>
                    <a:pt x="931" y="4957"/>
                  </a:cubicBezTo>
                  <a:cubicBezTo>
                    <a:pt x="983" y="4957"/>
                    <a:pt x="1023" y="4953"/>
                    <a:pt x="1045" y="4950"/>
                  </a:cubicBezTo>
                  <a:cubicBezTo>
                    <a:pt x="1564" y="5324"/>
                    <a:pt x="1739" y="6560"/>
                    <a:pt x="1739" y="6575"/>
                  </a:cubicBezTo>
                  <a:cubicBezTo>
                    <a:pt x="1739" y="6583"/>
                    <a:pt x="1739" y="6583"/>
                    <a:pt x="1747" y="6590"/>
                  </a:cubicBezTo>
                  <a:cubicBezTo>
                    <a:pt x="1747" y="6590"/>
                    <a:pt x="1892" y="6857"/>
                    <a:pt x="1976" y="7002"/>
                  </a:cubicBezTo>
                  <a:cubicBezTo>
                    <a:pt x="2067" y="7147"/>
                    <a:pt x="3471" y="8261"/>
                    <a:pt x="3623" y="8390"/>
                  </a:cubicBezTo>
                  <a:cubicBezTo>
                    <a:pt x="3631" y="8390"/>
                    <a:pt x="3646" y="8398"/>
                    <a:pt x="3654" y="8398"/>
                  </a:cubicBezTo>
                  <a:cubicBezTo>
                    <a:pt x="3661" y="8398"/>
                    <a:pt x="3669" y="8398"/>
                    <a:pt x="3676" y="8390"/>
                  </a:cubicBezTo>
                  <a:cubicBezTo>
                    <a:pt x="3692" y="8383"/>
                    <a:pt x="3699" y="8367"/>
                    <a:pt x="3699" y="8352"/>
                  </a:cubicBezTo>
                  <a:lnTo>
                    <a:pt x="3699" y="6415"/>
                  </a:lnTo>
                  <a:cubicBezTo>
                    <a:pt x="3829" y="6415"/>
                    <a:pt x="4111" y="6354"/>
                    <a:pt x="4371" y="5858"/>
                  </a:cubicBezTo>
                  <a:cubicBezTo>
                    <a:pt x="4706" y="5233"/>
                    <a:pt x="4782" y="4394"/>
                    <a:pt x="4607" y="3517"/>
                  </a:cubicBezTo>
                  <a:cubicBezTo>
                    <a:pt x="4432" y="2647"/>
                    <a:pt x="3280" y="138"/>
                    <a:pt x="3234" y="31"/>
                  </a:cubicBezTo>
                  <a:cubicBezTo>
                    <a:pt x="3226" y="16"/>
                    <a:pt x="3204" y="0"/>
                    <a:pt x="31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7057941" y="2267679"/>
              <a:ext cx="92194" cy="160725"/>
            </a:xfrm>
            <a:custGeom>
              <a:avLst/>
              <a:gdLst/>
              <a:ahLst/>
              <a:cxnLst/>
              <a:rect l="l" t="t" r="r" b="b"/>
              <a:pathLst>
                <a:path w="565" h="985" extrusionOk="0">
                  <a:moveTo>
                    <a:pt x="0" y="0"/>
                  </a:moveTo>
                  <a:lnTo>
                    <a:pt x="534" y="984"/>
                  </a:lnTo>
                  <a:lnTo>
                    <a:pt x="565"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7050435" y="2260662"/>
              <a:ext cx="108348" cy="175084"/>
            </a:xfrm>
            <a:custGeom>
              <a:avLst/>
              <a:gdLst/>
              <a:ahLst/>
              <a:cxnLst/>
              <a:rect l="l" t="t" r="r" b="b"/>
              <a:pathLst>
                <a:path w="664" h="1073" extrusionOk="0">
                  <a:moveTo>
                    <a:pt x="153" y="135"/>
                  </a:moveTo>
                  <a:lnTo>
                    <a:pt x="565" y="295"/>
                  </a:lnTo>
                  <a:lnTo>
                    <a:pt x="542" y="852"/>
                  </a:lnTo>
                  <a:lnTo>
                    <a:pt x="153" y="135"/>
                  </a:lnTo>
                  <a:close/>
                  <a:moveTo>
                    <a:pt x="42" y="0"/>
                  </a:moveTo>
                  <a:cubicBezTo>
                    <a:pt x="30" y="0"/>
                    <a:pt x="20" y="4"/>
                    <a:pt x="16" y="13"/>
                  </a:cubicBezTo>
                  <a:cubicBezTo>
                    <a:pt x="0" y="28"/>
                    <a:pt x="0" y="51"/>
                    <a:pt x="8" y="66"/>
                  </a:cubicBezTo>
                  <a:lnTo>
                    <a:pt x="534" y="1050"/>
                  </a:lnTo>
                  <a:cubicBezTo>
                    <a:pt x="550" y="1065"/>
                    <a:pt x="565" y="1073"/>
                    <a:pt x="580" y="1073"/>
                  </a:cubicBezTo>
                  <a:lnTo>
                    <a:pt x="588" y="1073"/>
                  </a:lnTo>
                  <a:cubicBezTo>
                    <a:pt x="611" y="1073"/>
                    <a:pt x="626" y="1050"/>
                    <a:pt x="626" y="1027"/>
                  </a:cubicBezTo>
                  <a:lnTo>
                    <a:pt x="656" y="264"/>
                  </a:lnTo>
                  <a:cubicBezTo>
                    <a:pt x="664" y="249"/>
                    <a:pt x="649" y="226"/>
                    <a:pt x="633" y="219"/>
                  </a:cubicBezTo>
                  <a:lnTo>
                    <a:pt x="69" y="5"/>
                  </a:lnTo>
                  <a:cubicBezTo>
                    <a:pt x="60" y="2"/>
                    <a:pt x="50"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6426943" y="1182741"/>
              <a:ext cx="743099" cy="708985"/>
            </a:xfrm>
            <a:custGeom>
              <a:avLst/>
              <a:gdLst/>
              <a:ahLst/>
              <a:cxnLst/>
              <a:rect l="l" t="t" r="r" b="b"/>
              <a:pathLst>
                <a:path w="4554" h="4345" extrusionOk="0">
                  <a:moveTo>
                    <a:pt x="3558" y="0"/>
                  </a:moveTo>
                  <a:cubicBezTo>
                    <a:pt x="2910" y="0"/>
                    <a:pt x="1080" y="780"/>
                    <a:pt x="549" y="1615"/>
                  </a:cubicBezTo>
                  <a:cubicBezTo>
                    <a:pt x="0" y="2492"/>
                    <a:pt x="115" y="2897"/>
                    <a:pt x="527" y="3423"/>
                  </a:cubicBezTo>
                  <a:cubicBezTo>
                    <a:pt x="931" y="3949"/>
                    <a:pt x="1312" y="4094"/>
                    <a:pt x="1312" y="4094"/>
                  </a:cubicBezTo>
                  <a:cubicBezTo>
                    <a:pt x="1312" y="4094"/>
                    <a:pt x="1425" y="4345"/>
                    <a:pt x="1652" y="4345"/>
                  </a:cubicBezTo>
                  <a:cubicBezTo>
                    <a:pt x="1682" y="4345"/>
                    <a:pt x="1713" y="4340"/>
                    <a:pt x="1747" y="4331"/>
                  </a:cubicBezTo>
                  <a:cubicBezTo>
                    <a:pt x="2044" y="4239"/>
                    <a:pt x="1693" y="4102"/>
                    <a:pt x="1549" y="3919"/>
                  </a:cubicBezTo>
                  <a:cubicBezTo>
                    <a:pt x="1396" y="3743"/>
                    <a:pt x="1808" y="3240"/>
                    <a:pt x="1838" y="2775"/>
                  </a:cubicBezTo>
                  <a:cubicBezTo>
                    <a:pt x="1869" y="2317"/>
                    <a:pt x="1427" y="2401"/>
                    <a:pt x="1373" y="2111"/>
                  </a:cubicBezTo>
                  <a:cubicBezTo>
                    <a:pt x="1316" y="1841"/>
                    <a:pt x="1921" y="1518"/>
                    <a:pt x="2288" y="1518"/>
                  </a:cubicBezTo>
                  <a:cubicBezTo>
                    <a:pt x="2315" y="1518"/>
                    <a:pt x="2341" y="1520"/>
                    <a:pt x="2365" y="1524"/>
                  </a:cubicBezTo>
                  <a:cubicBezTo>
                    <a:pt x="2715" y="1585"/>
                    <a:pt x="2395" y="1844"/>
                    <a:pt x="2395" y="1844"/>
                  </a:cubicBezTo>
                  <a:cubicBezTo>
                    <a:pt x="2921" y="1722"/>
                    <a:pt x="3425" y="1516"/>
                    <a:pt x="3882" y="1234"/>
                  </a:cubicBezTo>
                  <a:cubicBezTo>
                    <a:pt x="4554" y="792"/>
                    <a:pt x="4203" y="98"/>
                    <a:pt x="3646" y="6"/>
                  </a:cubicBezTo>
                  <a:cubicBezTo>
                    <a:pt x="3620" y="2"/>
                    <a:pt x="3590" y="0"/>
                    <a:pt x="35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6418132" y="1175071"/>
              <a:ext cx="717154" cy="724323"/>
            </a:xfrm>
            <a:custGeom>
              <a:avLst/>
              <a:gdLst/>
              <a:ahLst/>
              <a:cxnLst/>
              <a:rect l="l" t="t" r="r" b="b"/>
              <a:pathLst>
                <a:path w="4395" h="4439" extrusionOk="0">
                  <a:moveTo>
                    <a:pt x="3608" y="91"/>
                  </a:moveTo>
                  <a:cubicBezTo>
                    <a:pt x="3639" y="91"/>
                    <a:pt x="3662" y="91"/>
                    <a:pt x="3692" y="99"/>
                  </a:cubicBezTo>
                  <a:cubicBezTo>
                    <a:pt x="3959" y="137"/>
                    <a:pt x="4181" y="328"/>
                    <a:pt x="4242" y="587"/>
                  </a:cubicBezTo>
                  <a:cubicBezTo>
                    <a:pt x="4295" y="831"/>
                    <a:pt x="4181" y="1060"/>
                    <a:pt x="3914" y="1235"/>
                  </a:cubicBezTo>
                  <a:cubicBezTo>
                    <a:pt x="3502" y="1495"/>
                    <a:pt x="3052" y="1685"/>
                    <a:pt x="2586" y="1807"/>
                  </a:cubicBezTo>
                  <a:cubicBezTo>
                    <a:pt x="2617" y="1762"/>
                    <a:pt x="2632" y="1708"/>
                    <a:pt x="2625" y="1655"/>
                  </a:cubicBezTo>
                  <a:cubicBezTo>
                    <a:pt x="2609" y="1586"/>
                    <a:pt x="2541" y="1548"/>
                    <a:pt x="2426" y="1525"/>
                  </a:cubicBezTo>
                  <a:cubicBezTo>
                    <a:pt x="2397" y="1520"/>
                    <a:pt x="2366" y="1518"/>
                    <a:pt x="2334" y="1518"/>
                  </a:cubicBezTo>
                  <a:cubicBezTo>
                    <a:pt x="2065" y="1518"/>
                    <a:pt x="1686" y="1679"/>
                    <a:pt x="1496" y="1876"/>
                  </a:cubicBezTo>
                  <a:cubicBezTo>
                    <a:pt x="1412" y="1945"/>
                    <a:pt x="1366" y="2059"/>
                    <a:pt x="1374" y="2166"/>
                  </a:cubicBezTo>
                  <a:cubicBezTo>
                    <a:pt x="1412" y="2288"/>
                    <a:pt x="1496" y="2387"/>
                    <a:pt x="1610" y="2433"/>
                  </a:cubicBezTo>
                  <a:cubicBezTo>
                    <a:pt x="1740" y="2509"/>
                    <a:pt x="1862" y="2585"/>
                    <a:pt x="1847" y="2829"/>
                  </a:cubicBezTo>
                  <a:cubicBezTo>
                    <a:pt x="1816" y="3043"/>
                    <a:pt x="1747" y="3256"/>
                    <a:pt x="1656" y="3447"/>
                  </a:cubicBezTo>
                  <a:cubicBezTo>
                    <a:pt x="1542" y="3691"/>
                    <a:pt x="1465" y="3882"/>
                    <a:pt x="1557" y="3996"/>
                  </a:cubicBezTo>
                  <a:cubicBezTo>
                    <a:pt x="1610" y="4057"/>
                    <a:pt x="1664" y="4103"/>
                    <a:pt x="1732" y="4149"/>
                  </a:cubicBezTo>
                  <a:cubicBezTo>
                    <a:pt x="1770" y="4187"/>
                    <a:pt x="1869" y="4263"/>
                    <a:pt x="1869" y="4294"/>
                  </a:cubicBezTo>
                  <a:cubicBezTo>
                    <a:pt x="1869" y="4294"/>
                    <a:pt x="1862" y="4309"/>
                    <a:pt x="1786" y="4332"/>
                  </a:cubicBezTo>
                  <a:cubicBezTo>
                    <a:pt x="1756" y="4341"/>
                    <a:pt x="1728" y="4345"/>
                    <a:pt x="1702" y="4345"/>
                  </a:cubicBezTo>
                  <a:cubicBezTo>
                    <a:pt x="1512" y="4345"/>
                    <a:pt x="1411" y="4133"/>
                    <a:pt x="1404" y="4126"/>
                  </a:cubicBezTo>
                  <a:cubicBezTo>
                    <a:pt x="1404" y="4111"/>
                    <a:pt x="1397" y="4103"/>
                    <a:pt x="1381" y="4095"/>
                  </a:cubicBezTo>
                  <a:cubicBezTo>
                    <a:pt x="1374" y="4095"/>
                    <a:pt x="1015" y="3958"/>
                    <a:pt x="611" y="3439"/>
                  </a:cubicBezTo>
                  <a:cubicBezTo>
                    <a:pt x="207" y="2928"/>
                    <a:pt x="108" y="2524"/>
                    <a:pt x="642" y="1685"/>
                  </a:cubicBezTo>
                  <a:cubicBezTo>
                    <a:pt x="1160" y="869"/>
                    <a:pt x="2983" y="91"/>
                    <a:pt x="3608" y="91"/>
                  </a:cubicBezTo>
                  <a:close/>
                  <a:moveTo>
                    <a:pt x="3610" y="0"/>
                  </a:moveTo>
                  <a:cubicBezTo>
                    <a:pt x="2947" y="0"/>
                    <a:pt x="1108" y="778"/>
                    <a:pt x="565" y="1632"/>
                  </a:cubicBezTo>
                  <a:cubicBezTo>
                    <a:pt x="1" y="2517"/>
                    <a:pt x="115" y="2959"/>
                    <a:pt x="535" y="3501"/>
                  </a:cubicBezTo>
                  <a:cubicBezTo>
                    <a:pt x="901" y="3973"/>
                    <a:pt x="1244" y="4141"/>
                    <a:pt x="1328" y="4179"/>
                  </a:cubicBezTo>
                  <a:cubicBezTo>
                    <a:pt x="1397" y="4332"/>
                    <a:pt x="1542" y="4431"/>
                    <a:pt x="1702" y="4439"/>
                  </a:cubicBezTo>
                  <a:cubicBezTo>
                    <a:pt x="1740" y="4439"/>
                    <a:pt x="1778" y="4439"/>
                    <a:pt x="1816" y="4423"/>
                  </a:cubicBezTo>
                  <a:cubicBezTo>
                    <a:pt x="1869" y="4408"/>
                    <a:pt x="1938" y="4393"/>
                    <a:pt x="1961" y="4309"/>
                  </a:cubicBezTo>
                  <a:cubicBezTo>
                    <a:pt x="1976" y="4233"/>
                    <a:pt x="1885" y="4164"/>
                    <a:pt x="1786" y="4080"/>
                  </a:cubicBezTo>
                  <a:cubicBezTo>
                    <a:pt x="1732" y="4042"/>
                    <a:pt x="1679" y="3989"/>
                    <a:pt x="1633" y="3943"/>
                  </a:cubicBezTo>
                  <a:cubicBezTo>
                    <a:pt x="1572" y="3874"/>
                    <a:pt x="1648" y="3684"/>
                    <a:pt x="1732" y="3493"/>
                  </a:cubicBezTo>
                  <a:cubicBezTo>
                    <a:pt x="1839" y="3287"/>
                    <a:pt x="1908" y="3066"/>
                    <a:pt x="1931" y="2837"/>
                  </a:cubicBezTo>
                  <a:cubicBezTo>
                    <a:pt x="1953" y="2539"/>
                    <a:pt x="1786" y="2433"/>
                    <a:pt x="1656" y="2356"/>
                  </a:cubicBezTo>
                  <a:cubicBezTo>
                    <a:pt x="1564" y="2303"/>
                    <a:pt x="1488" y="2257"/>
                    <a:pt x="1465" y="2151"/>
                  </a:cubicBezTo>
                  <a:cubicBezTo>
                    <a:pt x="1465" y="2074"/>
                    <a:pt x="1496" y="1998"/>
                    <a:pt x="1564" y="1945"/>
                  </a:cubicBezTo>
                  <a:cubicBezTo>
                    <a:pt x="1736" y="1766"/>
                    <a:pt x="2093" y="1619"/>
                    <a:pt x="2335" y="1619"/>
                  </a:cubicBezTo>
                  <a:cubicBezTo>
                    <a:pt x="2362" y="1619"/>
                    <a:pt x="2387" y="1620"/>
                    <a:pt x="2411" y="1624"/>
                  </a:cubicBezTo>
                  <a:cubicBezTo>
                    <a:pt x="2480" y="1632"/>
                    <a:pt x="2525" y="1655"/>
                    <a:pt x="2533" y="1685"/>
                  </a:cubicBezTo>
                  <a:cubicBezTo>
                    <a:pt x="2541" y="1731"/>
                    <a:pt x="2472" y="1815"/>
                    <a:pt x="2419" y="1861"/>
                  </a:cubicBezTo>
                  <a:cubicBezTo>
                    <a:pt x="2396" y="1876"/>
                    <a:pt x="2396" y="1899"/>
                    <a:pt x="2403" y="1922"/>
                  </a:cubicBezTo>
                  <a:cubicBezTo>
                    <a:pt x="2410" y="1934"/>
                    <a:pt x="2426" y="1947"/>
                    <a:pt x="2444" y="1947"/>
                  </a:cubicBezTo>
                  <a:cubicBezTo>
                    <a:pt x="2448" y="1947"/>
                    <a:pt x="2453" y="1946"/>
                    <a:pt x="2457" y="1945"/>
                  </a:cubicBezTo>
                  <a:cubicBezTo>
                    <a:pt x="2983" y="1823"/>
                    <a:pt x="3494" y="1609"/>
                    <a:pt x="3959" y="1327"/>
                  </a:cubicBezTo>
                  <a:cubicBezTo>
                    <a:pt x="4257" y="1128"/>
                    <a:pt x="4394" y="854"/>
                    <a:pt x="4341" y="579"/>
                  </a:cubicBezTo>
                  <a:cubicBezTo>
                    <a:pt x="4264" y="274"/>
                    <a:pt x="4013" y="53"/>
                    <a:pt x="3708" y="7"/>
                  </a:cubicBezTo>
                  <a:cubicBezTo>
                    <a:pt x="3679" y="3"/>
                    <a:pt x="3646" y="0"/>
                    <a:pt x="3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6893624" y="1919304"/>
              <a:ext cx="91868" cy="73428"/>
            </a:xfrm>
            <a:custGeom>
              <a:avLst/>
              <a:gdLst/>
              <a:ahLst/>
              <a:cxnLst/>
              <a:rect l="l" t="t" r="r" b="b"/>
              <a:pathLst>
                <a:path w="563" h="450" extrusionOk="0">
                  <a:moveTo>
                    <a:pt x="497" y="1"/>
                  </a:moveTo>
                  <a:cubicBezTo>
                    <a:pt x="486" y="1"/>
                    <a:pt x="476" y="5"/>
                    <a:pt x="466" y="15"/>
                  </a:cubicBezTo>
                  <a:lnTo>
                    <a:pt x="23" y="366"/>
                  </a:lnTo>
                  <a:cubicBezTo>
                    <a:pt x="8" y="381"/>
                    <a:pt x="0" y="412"/>
                    <a:pt x="16" y="427"/>
                  </a:cubicBezTo>
                  <a:cubicBezTo>
                    <a:pt x="23" y="442"/>
                    <a:pt x="39" y="450"/>
                    <a:pt x="54" y="450"/>
                  </a:cubicBezTo>
                  <a:cubicBezTo>
                    <a:pt x="69" y="450"/>
                    <a:pt x="77" y="442"/>
                    <a:pt x="84" y="434"/>
                  </a:cubicBezTo>
                  <a:lnTo>
                    <a:pt x="527" y="84"/>
                  </a:lnTo>
                  <a:cubicBezTo>
                    <a:pt x="562" y="54"/>
                    <a:pt x="533" y="1"/>
                    <a:pt x="4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6930991" y="1958302"/>
              <a:ext cx="266465" cy="58089"/>
            </a:xfrm>
            <a:custGeom>
              <a:avLst/>
              <a:gdLst/>
              <a:ahLst/>
              <a:cxnLst/>
              <a:rect l="l" t="t" r="r" b="b"/>
              <a:pathLst>
                <a:path w="1633" h="356" extrusionOk="0">
                  <a:moveTo>
                    <a:pt x="61" y="0"/>
                  </a:moveTo>
                  <a:cubicBezTo>
                    <a:pt x="27" y="0"/>
                    <a:pt x="1" y="45"/>
                    <a:pt x="31" y="81"/>
                  </a:cubicBezTo>
                  <a:cubicBezTo>
                    <a:pt x="251" y="257"/>
                    <a:pt x="529" y="356"/>
                    <a:pt x="808" y="356"/>
                  </a:cubicBezTo>
                  <a:cubicBezTo>
                    <a:pt x="818" y="356"/>
                    <a:pt x="829" y="356"/>
                    <a:pt x="839" y="356"/>
                  </a:cubicBezTo>
                  <a:cubicBezTo>
                    <a:pt x="1106" y="348"/>
                    <a:pt x="1365" y="287"/>
                    <a:pt x="1602" y="173"/>
                  </a:cubicBezTo>
                  <a:cubicBezTo>
                    <a:pt x="1625" y="165"/>
                    <a:pt x="1632" y="134"/>
                    <a:pt x="1625" y="112"/>
                  </a:cubicBezTo>
                  <a:cubicBezTo>
                    <a:pt x="1614" y="95"/>
                    <a:pt x="1595" y="82"/>
                    <a:pt x="1577" y="82"/>
                  </a:cubicBezTo>
                  <a:cubicBezTo>
                    <a:pt x="1570" y="82"/>
                    <a:pt x="1563" y="84"/>
                    <a:pt x="1556" y="89"/>
                  </a:cubicBezTo>
                  <a:cubicBezTo>
                    <a:pt x="1279" y="215"/>
                    <a:pt x="1038" y="260"/>
                    <a:pt x="836" y="260"/>
                  </a:cubicBezTo>
                  <a:cubicBezTo>
                    <a:pt x="369" y="260"/>
                    <a:pt x="108" y="23"/>
                    <a:pt x="92" y="12"/>
                  </a:cubicBezTo>
                  <a:cubicBezTo>
                    <a:pt x="82" y="4"/>
                    <a:pt x="71"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6974558" y="1993874"/>
              <a:ext cx="173292" cy="84034"/>
            </a:xfrm>
            <a:custGeom>
              <a:avLst/>
              <a:gdLst/>
              <a:ahLst/>
              <a:cxnLst/>
              <a:rect l="l" t="t" r="r" b="b"/>
              <a:pathLst>
                <a:path w="1062" h="515" extrusionOk="0">
                  <a:moveTo>
                    <a:pt x="0" y="0"/>
                  </a:moveTo>
                  <a:lnTo>
                    <a:pt x="0" y="0"/>
                  </a:lnTo>
                  <a:cubicBezTo>
                    <a:pt x="130" y="252"/>
                    <a:pt x="366" y="427"/>
                    <a:pt x="641" y="496"/>
                  </a:cubicBezTo>
                  <a:cubicBezTo>
                    <a:pt x="689" y="509"/>
                    <a:pt x="730" y="514"/>
                    <a:pt x="764" y="514"/>
                  </a:cubicBezTo>
                  <a:cubicBezTo>
                    <a:pt x="1061" y="514"/>
                    <a:pt x="877" y="92"/>
                    <a:pt x="877" y="92"/>
                  </a:cubicBezTo>
                  <a:cubicBezTo>
                    <a:pt x="877" y="92"/>
                    <a:pt x="229"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6965747" y="1985879"/>
              <a:ext cx="178187" cy="100188"/>
            </a:xfrm>
            <a:custGeom>
              <a:avLst/>
              <a:gdLst/>
              <a:ahLst/>
              <a:cxnLst/>
              <a:rect l="l" t="t" r="r" b="b"/>
              <a:pathLst>
                <a:path w="1092" h="614" extrusionOk="0">
                  <a:moveTo>
                    <a:pt x="153" y="126"/>
                  </a:moveTo>
                  <a:lnTo>
                    <a:pt x="153" y="126"/>
                  </a:lnTo>
                  <a:cubicBezTo>
                    <a:pt x="397" y="164"/>
                    <a:pt x="649" y="187"/>
                    <a:pt x="893" y="187"/>
                  </a:cubicBezTo>
                  <a:cubicBezTo>
                    <a:pt x="924" y="263"/>
                    <a:pt x="962" y="415"/>
                    <a:pt x="916" y="484"/>
                  </a:cubicBezTo>
                  <a:cubicBezTo>
                    <a:pt x="893" y="507"/>
                    <a:pt x="859" y="515"/>
                    <a:pt x="821" y="515"/>
                  </a:cubicBezTo>
                  <a:cubicBezTo>
                    <a:pt x="783" y="515"/>
                    <a:pt x="741" y="507"/>
                    <a:pt x="702" y="499"/>
                  </a:cubicBezTo>
                  <a:cubicBezTo>
                    <a:pt x="481" y="446"/>
                    <a:pt x="291" y="316"/>
                    <a:pt x="153" y="126"/>
                  </a:cubicBezTo>
                  <a:close/>
                  <a:moveTo>
                    <a:pt x="53" y="1"/>
                  </a:moveTo>
                  <a:cubicBezTo>
                    <a:pt x="38" y="1"/>
                    <a:pt x="27" y="8"/>
                    <a:pt x="16" y="19"/>
                  </a:cubicBezTo>
                  <a:cubicBezTo>
                    <a:pt x="1" y="34"/>
                    <a:pt x="1" y="49"/>
                    <a:pt x="8" y="72"/>
                  </a:cubicBezTo>
                  <a:cubicBezTo>
                    <a:pt x="146" y="331"/>
                    <a:pt x="390" y="522"/>
                    <a:pt x="680" y="591"/>
                  </a:cubicBezTo>
                  <a:cubicBezTo>
                    <a:pt x="725" y="606"/>
                    <a:pt x="771" y="614"/>
                    <a:pt x="817" y="614"/>
                  </a:cubicBezTo>
                  <a:cubicBezTo>
                    <a:pt x="878" y="614"/>
                    <a:pt x="939" y="591"/>
                    <a:pt x="985" y="545"/>
                  </a:cubicBezTo>
                  <a:cubicBezTo>
                    <a:pt x="1091" y="408"/>
                    <a:pt x="985" y="148"/>
                    <a:pt x="969" y="118"/>
                  </a:cubicBezTo>
                  <a:cubicBezTo>
                    <a:pt x="962" y="103"/>
                    <a:pt x="947" y="87"/>
                    <a:pt x="924" y="87"/>
                  </a:cubicBezTo>
                  <a:cubicBezTo>
                    <a:pt x="924" y="87"/>
                    <a:pt x="291" y="87"/>
                    <a:pt x="69" y="4"/>
                  </a:cubicBezTo>
                  <a:cubicBezTo>
                    <a:pt x="63" y="1"/>
                    <a:pt x="58"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6848751" y="1671281"/>
              <a:ext cx="51237" cy="83055"/>
            </a:xfrm>
            <a:custGeom>
              <a:avLst/>
              <a:gdLst/>
              <a:ahLst/>
              <a:cxnLst/>
              <a:rect l="l" t="t" r="r" b="b"/>
              <a:pathLst>
                <a:path w="314" h="509" extrusionOk="0">
                  <a:moveTo>
                    <a:pt x="91" y="0"/>
                  </a:moveTo>
                  <a:cubicBezTo>
                    <a:pt x="86" y="0"/>
                    <a:pt x="82" y="1"/>
                    <a:pt x="77" y="2"/>
                  </a:cubicBezTo>
                  <a:cubicBezTo>
                    <a:pt x="16" y="25"/>
                    <a:pt x="1" y="154"/>
                    <a:pt x="47" y="292"/>
                  </a:cubicBezTo>
                  <a:cubicBezTo>
                    <a:pt x="88" y="416"/>
                    <a:pt x="160" y="509"/>
                    <a:pt x="219" y="509"/>
                  </a:cubicBezTo>
                  <a:cubicBezTo>
                    <a:pt x="225" y="509"/>
                    <a:pt x="231" y="507"/>
                    <a:pt x="237" y="505"/>
                  </a:cubicBezTo>
                  <a:cubicBezTo>
                    <a:pt x="298" y="482"/>
                    <a:pt x="314" y="353"/>
                    <a:pt x="268" y="215"/>
                  </a:cubicBezTo>
                  <a:cubicBezTo>
                    <a:pt x="225" y="88"/>
                    <a:pt x="150"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7097756" y="1601280"/>
              <a:ext cx="49932" cy="82076"/>
            </a:xfrm>
            <a:custGeom>
              <a:avLst/>
              <a:gdLst/>
              <a:ahLst/>
              <a:cxnLst/>
              <a:rect l="l" t="t" r="r" b="b"/>
              <a:pathLst>
                <a:path w="306" h="503" extrusionOk="0">
                  <a:moveTo>
                    <a:pt x="88" y="0"/>
                  </a:moveTo>
                  <a:cubicBezTo>
                    <a:pt x="82" y="0"/>
                    <a:pt x="75" y="1"/>
                    <a:pt x="69" y="4"/>
                  </a:cubicBezTo>
                  <a:cubicBezTo>
                    <a:pt x="8" y="19"/>
                    <a:pt x="0" y="149"/>
                    <a:pt x="38" y="286"/>
                  </a:cubicBezTo>
                  <a:cubicBezTo>
                    <a:pt x="80" y="410"/>
                    <a:pt x="152" y="503"/>
                    <a:pt x="211" y="503"/>
                  </a:cubicBezTo>
                  <a:cubicBezTo>
                    <a:pt x="217" y="503"/>
                    <a:pt x="223" y="502"/>
                    <a:pt x="229" y="500"/>
                  </a:cubicBezTo>
                  <a:cubicBezTo>
                    <a:pt x="290" y="477"/>
                    <a:pt x="305" y="355"/>
                    <a:pt x="260" y="217"/>
                  </a:cubicBezTo>
                  <a:cubicBezTo>
                    <a:pt x="219" y="87"/>
                    <a:pt x="147" y="0"/>
                    <a:pt x="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6736812" y="1587247"/>
              <a:ext cx="311338" cy="228768"/>
            </a:xfrm>
            <a:custGeom>
              <a:avLst/>
              <a:gdLst/>
              <a:ahLst/>
              <a:cxnLst/>
              <a:rect l="l" t="t" r="r" b="b"/>
              <a:pathLst>
                <a:path w="1908" h="1402" extrusionOk="0">
                  <a:moveTo>
                    <a:pt x="1465" y="97"/>
                  </a:moveTo>
                  <a:cubicBezTo>
                    <a:pt x="1526" y="97"/>
                    <a:pt x="1587" y="136"/>
                    <a:pt x="1610" y="197"/>
                  </a:cubicBezTo>
                  <a:lnTo>
                    <a:pt x="1778" y="715"/>
                  </a:lnTo>
                  <a:cubicBezTo>
                    <a:pt x="1808" y="799"/>
                    <a:pt x="1762" y="883"/>
                    <a:pt x="1686" y="906"/>
                  </a:cubicBezTo>
                  <a:lnTo>
                    <a:pt x="489" y="1302"/>
                  </a:lnTo>
                  <a:cubicBezTo>
                    <a:pt x="474" y="1307"/>
                    <a:pt x="459" y="1309"/>
                    <a:pt x="444" y="1309"/>
                  </a:cubicBezTo>
                  <a:cubicBezTo>
                    <a:pt x="382" y="1309"/>
                    <a:pt x="324" y="1271"/>
                    <a:pt x="305" y="1203"/>
                  </a:cubicBezTo>
                  <a:lnTo>
                    <a:pt x="130" y="685"/>
                  </a:lnTo>
                  <a:cubicBezTo>
                    <a:pt x="122" y="647"/>
                    <a:pt x="122" y="608"/>
                    <a:pt x="138" y="570"/>
                  </a:cubicBezTo>
                  <a:cubicBezTo>
                    <a:pt x="161" y="540"/>
                    <a:pt x="191" y="509"/>
                    <a:pt x="229" y="502"/>
                  </a:cubicBezTo>
                  <a:lnTo>
                    <a:pt x="1419" y="105"/>
                  </a:lnTo>
                  <a:cubicBezTo>
                    <a:pt x="1434" y="97"/>
                    <a:pt x="1450" y="97"/>
                    <a:pt x="1465" y="97"/>
                  </a:cubicBezTo>
                  <a:close/>
                  <a:moveTo>
                    <a:pt x="1466" y="0"/>
                  </a:moveTo>
                  <a:cubicBezTo>
                    <a:pt x="1441" y="0"/>
                    <a:pt x="1414" y="4"/>
                    <a:pt x="1389" y="13"/>
                  </a:cubicBezTo>
                  <a:lnTo>
                    <a:pt x="199" y="410"/>
                  </a:lnTo>
                  <a:cubicBezTo>
                    <a:pt x="69" y="448"/>
                    <a:pt x="0" y="586"/>
                    <a:pt x="46" y="715"/>
                  </a:cubicBezTo>
                  <a:lnTo>
                    <a:pt x="214" y="1234"/>
                  </a:lnTo>
                  <a:cubicBezTo>
                    <a:pt x="244" y="1333"/>
                    <a:pt x="344" y="1402"/>
                    <a:pt x="443" y="1402"/>
                  </a:cubicBezTo>
                  <a:cubicBezTo>
                    <a:pt x="473" y="1402"/>
                    <a:pt x="496" y="1402"/>
                    <a:pt x="519" y="1394"/>
                  </a:cubicBezTo>
                  <a:lnTo>
                    <a:pt x="1716" y="997"/>
                  </a:lnTo>
                  <a:cubicBezTo>
                    <a:pt x="1839" y="952"/>
                    <a:pt x="1907" y="814"/>
                    <a:pt x="1869" y="692"/>
                  </a:cubicBezTo>
                  <a:lnTo>
                    <a:pt x="1694" y="166"/>
                  </a:lnTo>
                  <a:cubicBezTo>
                    <a:pt x="1663" y="68"/>
                    <a:pt x="156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6993160" y="1570440"/>
              <a:ext cx="85993" cy="38998"/>
            </a:xfrm>
            <a:custGeom>
              <a:avLst/>
              <a:gdLst/>
              <a:ahLst/>
              <a:cxnLst/>
              <a:rect l="l" t="t" r="r" b="b"/>
              <a:pathLst>
                <a:path w="527" h="239" extrusionOk="0">
                  <a:moveTo>
                    <a:pt x="474" y="0"/>
                  </a:moveTo>
                  <a:cubicBezTo>
                    <a:pt x="469" y="0"/>
                    <a:pt x="464" y="1"/>
                    <a:pt x="458" y="2"/>
                  </a:cubicBezTo>
                  <a:lnTo>
                    <a:pt x="39" y="147"/>
                  </a:lnTo>
                  <a:cubicBezTo>
                    <a:pt x="16" y="155"/>
                    <a:pt x="1" y="177"/>
                    <a:pt x="8" y="200"/>
                  </a:cubicBezTo>
                  <a:cubicBezTo>
                    <a:pt x="16" y="223"/>
                    <a:pt x="31" y="239"/>
                    <a:pt x="54" y="239"/>
                  </a:cubicBezTo>
                  <a:lnTo>
                    <a:pt x="69" y="231"/>
                  </a:lnTo>
                  <a:lnTo>
                    <a:pt x="489" y="94"/>
                  </a:lnTo>
                  <a:cubicBezTo>
                    <a:pt x="519" y="86"/>
                    <a:pt x="527" y="55"/>
                    <a:pt x="519" y="33"/>
                  </a:cubicBezTo>
                  <a:cubicBezTo>
                    <a:pt x="513" y="14"/>
                    <a:pt x="496"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6616063" y="1693636"/>
              <a:ext cx="143268" cy="138533"/>
            </a:xfrm>
            <a:custGeom>
              <a:avLst/>
              <a:gdLst/>
              <a:ahLst/>
              <a:cxnLst/>
              <a:rect l="l" t="t" r="r" b="b"/>
              <a:pathLst>
                <a:path w="878" h="849" extrusionOk="0">
                  <a:moveTo>
                    <a:pt x="831" y="0"/>
                  </a:moveTo>
                  <a:cubicBezTo>
                    <a:pt x="819" y="0"/>
                    <a:pt x="805" y="6"/>
                    <a:pt x="794" y="17"/>
                  </a:cubicBezTo>
                  <a:lnTo>
                    <a:pt x="31" y="765"/>
                  </a:lnTo>
                  <a:cubicBezTo>
                    <a:pt x="1" y="795"/>
                    <a:pt x="23" y="849"/>
                    <a:pt x="69" y="849"/>
                  </a:cubicBezTo>
                  <a:cubicBezTo>
                    <a:pt x="77" y="849"/>
                    <a:pt x="92" y="841"/>
                    <a:pt x="100" y="834"/>
                  </a:cubicBezTo>
                  <a:lnTo>
                    <a:pt x="862" y="78"/>
                  </a:lnTo>
                  <a:cubicBezTo>
                    <a:pt x="878" y="63"/>
                    <a:pt x="878" y="33"/>
                    <a:pt x="862" y="17"/>
                  </a:cubicBezTo>
                  <a:cubicBezTo>
                    <a:pt x="855" y="6"/>
                    <a:pt x="843" y="0"/>
                    <a:pt x="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7205941" y="1497991"/>
              <a:ext cx="110959" cy="93987"/>
            </a:xfrm>
            <a:custGeom>
              <a:avLst/>
              <a:gdLst/>
              <a:ahLst/>
              <a:cxnLst/>
              <a:rect l="l" t="t" r="r" b="b"/>
              <a:pathLst>
                <a:path w="680" h="576" extrusionOk="0">
                  <a:moveTo>
                    <a:pt x="623" y="1"/>
                  </a:moveTo>
                  <a:cubicBezTo>
                    <a:pt x="613" y="1"/>
                    <a:pt x="603" y="4"/>
                    <a:pt x="596" y="11"/>
                  </a:cubicBezTo>
                  <a:lnTo>
                    <a:pt x="24" y="492"/>
                  </a:lnTo>
                  <a:cubicBezTo>
                    <a:pt x="8" y="507"/>
                    <a:pt x="1" y="538"/>
                    <a:pt x="24" y="560"/>
                  </a:cubicBezTo>
                  <a:cubicBezTo>
                    <a:pt x="31" y="568"/>
                    <a:pt x="47" y="576"/>
                    <a:pt x="54" y="576"/>
                  </a:cubicBezTo>
                  <a:cubicBezTo>
                    <a:pt x="69" y="576"/>
                    <a:pt x="77" y="568"/>
                    <a:pt x="85" y="560"/>
                  </a:cubicBezTo>
                  <a:lnTo>
                    <a:pt x="657" y="88"/>
                  </a:lnTo>
                  <a:cubicBezTo>
                    <a:pt x="672" y="72"/>
                    <a:pt x="680" y="42"/>
                    <a:pt x="657" y="19"/>
                  </a:cubicBezTo>
                  <a:cubicBezTo>
                    <a:pt x="648" y="6"/>
                    <a:pt x="635"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7051740" y="1491790"/>
              <a:ext cx="308727" cy="229584"/>
            </a:xfrm>
            <a:custGeom>
              <a:avLst/>
              <a:gdLst/>
              <a:ahLst/>
              <a:cxnLst/>
              <a:rect l="l" t="t" r="r" b="b"/>
              <a:pathLst>
                <a:path w="1892" h="1407" extrusionOk="0">
                  <a:moveTo>
                    <a:pt x="1464" y="95"/>
                  </a:moveTo>
                  <a:cubicBezTo>
                    <a:pt x="1487" y="95"/>
                    <a:pt x="1503" y="103"/>
                    <a:pt x="1525" y="110"/>
                  </a:cubicBezTo>
                  <a:cubicBezTo>
                    <a:pt x="1564" y="126"/>
                    <a:pt x="1586" y="156"/>
                    <a:pt x="1602" y="194"/>
                  </a:cubicBezTo>
                  <a:lnTo>
                    <a:pt x="1777" y="713"/>
                  </a:lnTo>
                  <a:cubicBezTo>
                    <a:pt x="1800" y="797"/>
                    <a:pt x="1762" y="881"/>
                    <a:pt x="1678" y="904"/>
                  </a:cubicBezTo>
                  <a:lnTo>
                    <a:pt x="488" y="1308"/>
                  </a:lnTo>
                  <a:cubicBezTo>
                    <a:pt x="475" y="1312"/>
                    <a:pt x="461" y="1314"/>
                    <a:pt x="448" y="1314"/>
                  </a:cubicBezTo>
                  <a:cubicBezTo>
                    <a:pt x="384" y="1314"/>
                    <a:pt x="324" y="1272"/>
                    <a:pt x="305" y="1209"/>
                  </a:cubicBezTo>
                  <a:lnTo>
                    <a:pt x="130" y="690"/>
                  </a:lnTo>
                  <a:cubicBezTo>
                    <a:pt x="114" y="652"/>
                    <a:pt x="122" y="614"/>
                    <a:pt x="137" y="576"/>
                  </a:cubicBezTo>
                  <a:cubicBezTo>
                    <a:pt x="153" y="545"/>
                    <a:pt x="183" y="515"/>
                    <a:pt x="221" y="507"/>
                  </a:cubicBezTo>
                  <a:lnTo>
                    <a:pt x="1419" y="103"/>
                  </a:lnTo>
                  <a:cubicBezTo>
                    <a:pt x="1434" y="103"/>
                    <a:pt x="1449" y="95"/>
                    <a:pt x="1464" y="95"/>
                  </a:cubicBezTo>
                  <a:close/>
                  <a:moveTo>
                    <a:pt x="1457" y="1"/>
                  </a:moveTo>
                  <a:cubicBezTo>
                    <a:pt x="1434" y="1"/>
                    <a:pt x="1411" y="4"/>
                    <a:pt x="1388" y="11"/>
                  </a:cubicBezTo>
                  <a:lnTo>
                    <a:pt x="198" y="408"/>
                  </a:lnTo>
                  <a:cubicBezTo>
                    <a:pt x="69" y="454"/>
                    <a:pt x="0" y="591"/>
                    <a:pt x="38" y="713"/>
                  </a:cubicBezTo>
                  <a:lnTo>
                    <a:pt x="214" y="1239"/>
                  </a:lnTo>
                  <a:cubicBezTo>
                    <a:pt x="244" y="1338"/>
                    <a:pt x="336" y="1407"/>
                    <a:pt x="442" y="1407"/>
                  </a:cubicBezTo>
                  <a:cubicBezTo>
                    <a:pt x="473" y="1407"/>
                    <a:pt x="496" y="1399"/>
                    <a:pt x="526" y="1392"/>
                  </a:cubicBezTo>
                  <a:lnTo>
                    <a:pt x="1716" y="1003"/>
                  </a:lnTo>
                  <a:cubicBezTo>
                    <a:pt x="1777" y="980"/>
                    <a:pt x="1823" y="934"/>
                    <a:pt x="1853" y="881"/>
                  </a:cubicBezTo>
                  <a:cubicBezTo>
                    <a:pt x="1884" y="820"/>
                    <a:pt x="1892" y="759"/>
                    <a:pt x="1869" y="698"/>
                  </a:cubicBezTo>
                  <a:lnTo>
                    <a:pt x="1693" y="171"/>
                  </a:lnTo>
                  <a:cubicBezTo>
                    <a:pt x="1656" y="66"/>
                    <a:pt x="1558" y="1"/>
                    <a:pt x="1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6770427" y="1548575"/>
              <a:ext cx="182266" cy="94477"/>
            </a:xfrm>
            <a:custGeom>
              <a:avLst/>
              <a:gdLst/>
              <a:ahLst/>
              <a:cxnLst/>
              <a:rect l="l" t="t" r="r" b="b"/>
              <a:pathLst>
                <a:path w="1117" h="579" extrusionOk="0">
                  <a:moveTo>
                    <a:pt x="895" y="1"/>
                  </a:moveTo>
                  <a:cubicBezTo>
                    <a:pt x="382" y="1"/>
                    <a:pt x="52" y="404"/>
                    <a:pt x="31" y="418"/>
                  </a:cubicBezTo>
                  <a:cubicBezTo>
                    <a:pt x="0" y="464"/>
                    <a:pt x="8" y="525"/>
                    <a:pt x="46" y="556"/>
                  </a:cubicBezTo>
                  <a:cubicBezTo>
                    <a:pt x="69" y="571"/>
                    <a:pt x="84" y="578"/>
                    <a:pt x="107" y="578"/>
                  </a:cubicBezTo>
                  <a:cubicBezTo>
                    <a:pt x="138" y="578"/>
                    <a:pt x="160" y="563"/>
                    <a:pt x="183" y="540"/>
                  </a:cubicBezTo>
                  <a:cubicBezTo>
                    <a:pt x="183" y="540"/>
                    <a:pt x="471" y="192"/>
                    <a:pt x="890" y="192"/>
                  </a:cubicBezTo>
                  <a:cubicBezTo>
                    <a:pt x="918" y="192"/>
                    <a:pt x="947" y="194"/>
                    <a:pt x="977" y="197"/>
                  </a:cubicBezTo>
                  <a:cubicBezTo>
                    <a:pt x="981" y="198"/>
                    <a:pt x="986" y="198"/>
                    <a:pt x="990" y="198"/>
                  </a:cubicBezTo>
                  <a:cubicBezTo>
                    <a:pt x="1100" y="198"/>
                    <a:pt x="1117" y="21"/>
                    <a:pt x="999" y="6"/>
                  </a:cubicBezTo>
                  <a:cubicBezTo>
                    <a:pt x="964" y="3"/>
                    <a:pt x="929"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032975" y="1487548"/>
              <a:ext cx="144573" cy="55968"/>
            </a:xfrm>
            <a:custGeom>
              <a:avLst/>
              <a:gdLst/>
              <a:ahLst/>
              <a:cxnLst/>
              <a:rect l="l" t="t" r="r" b="b"/>
              <a:pathLst>
                <a:path w="886" h="343" extrusionOk="0">
                  <a:moveTo>
                    <a:pt x="536" y="1"/>
                  </a:moveTo>
                  <a:cubicBezTo>
                    <a:pt x="217" y="1"/>
                    <a:pt x="45" y="168"/>
                    <a:pt x="39" y="174"/>
                  </a:cubicBezTo>
                  <a:cubicBezTo>
                    <a:pt x="1" y="213"/>
                    <a:pt x="1" y="274"/>
                    <a:pt x="39" y="312"/>
                  </a:cubicBezTo>
                  <a:cubicBezTo>
                    <a:pt x="54" y="327"/>
                    <a:pt x="85" y="342"/>
                    <a:pt x="107" y="342"/>
                  </a:cubicBezTo>
                  <a:cubicBezTo>
                    <a:pt x="130" y="342"/>
                    <a:pt x="153" y="327"/>
                    <a:pt x="176" y="312"/>
                  </a:cubicBezTo>
                  <a:cubicBezTo>
                    <a:pt x="176" y="312"/>
                    <a:pt x="301" y="192"/>
                    <a:pt x="543" y="192"/>
                  </a:cubicBezTo>
                  <a:cubicBezTo>
                    <a:pt x="606" y="192"/>
                    <a:pt x="677" y="200"/>
                    <a:pt x="756" y="220"/>
                  </a:cubicBezTo>
                  <a:cubicBezTo>
                    <a:pt x="761" y="221"/>
                    <a:pt x="767" y="222"/>
                    <a:pt x="773" y="222"/>
                  </a:cubicBezTo>
                  <a:cubicBezTo>
                    <a:pt x="814" y="222"/>
                    <a:pt x="857" y="198"/>
                    <a:pt x="870" y="152"/>
                  </a:cubicBezTo>
                  <a:cubicBezTo>
                    <a:pt x="885" y="98"/>
                    <a:pt x="855" y="45"/>
                    <a:pt x="801" y="37"/>
                  </a:cubicBezTo>
                  <a:cubicBezTo>
                    <a:pt x="704" y="11"/>
                    <a:pt x="616" y="1"/>
                    <a:pt x="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064142" y="1617923"/>
              <a:ext cx="143268" cy="303501"/>
            </a:xfrm>
            <a:custGeom>
              <a:avLst/>
              <a:gdLst/>
              <a:ahLst/>
              <a:cxnLst/>
              <a:rect l="l" t="t" r="r" b="b"/>
              <a:pathLst>
                <a:path w="878" h="1860" extrusionOk="0">
                  <a:moveTo>
                    <a:pt x="0" y="1"/>
                  </a:moveTo>
                  <a:lnTo>
                    <a:pt x="122" y="1809"/>
                  </a:lnTo>
                  <a:cubicBezTo>
                    <a:pt x="122" y="1809"/>
                    <a:pt x="380" y="1859"/>
                    <a:pt x="579" y="1859"/>
                  </a:cubicBezTo>
                  <a:cubicBezTo>
                    <a:pt x="678" y="1859"/>
                    <a:pt x="763" y="1847"/>
                    <a:pt x="794" y="1809"/>
                  </a:cubicBezTo>
                  <a:cubicBezTo>
                    <a:pt x="877" y="169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054514" y="1609112"/>
              <a:ext cx="159096" cy="320144"/>
            </a:xfrm>
            <a:custGeom>
              <a:avLst/>
              <a:gdLst/>
              <a:ahLst/>
              <a:cxnLst/>
              <a:rect l="l" t="t" r="r" b="b"/>
              <a:pathLst>
                <a:path w="975" h="1962" extrusionOk="0">
                  <a:moveTo>
                    <a:pt x="66" y="1"/>
                  </a:moveTo>
                  <a:cubicBezTo>
                    <a:pt x="33" y="1"/>
                    <a:pt x="0" y="34"/>
                    <a:pt x="21" y="70"/>
                  </a:cubicBezTo>
                  <a:cubicBezTo>
                    <a:pt x="425" y="856"/>
                    <a:pt x="830" y="1740"/>
                    <a:pt x="814" y="1832"/>
                  </a:cubicBezTo>
                  <a:cubicBezTo>
                    <a:pt x="795" y="1855"/>
                    <a:pt x="726" y="1865"/>
                    <a:pt x="632" y="1865"/>
                  </a:cubicBezTo>
                  <a:cubicBezTo>
                    <a:pt x="508" y="1865"/>
                    <a:pt x="341" y="1847"/>
                    <a:pt x="189" y="1817"/>
                  </a:cubicBezTo>
                  <a:cubicBezTo>
                    <a:pt x="185" y="1816"/>
                    <a:pt x="180" y="1815"/>
                    <a:pt x="177" y="1815"/>
                  </a:cubicBezTo>
                  <a:cubicBezTo>
                    <a:pt x="125" y="1815"/>
                    <a:pt x="110" y="1901"/>
                    <a:pt x="174" y="1908"/>
                  </a:cubicBezTo>
                  <a:cubicBezTo>
                    <a:pt x="319" y="1939"/>
                    <a:pt x="471" y="1962"/>
                    <a:pt x="624" y="1962"/>
                  </a:cubicBezTo>
                  <a:cubicBezTo>
                    <a:pt x="746" y="1962"/>
                    <a:pt x="853" y="1946"/>
                    <a:pt x="891" y="1893"/>
                  </a:cubicBezTo>
                  <a:cubicBezTo>
                    <a:pt x="975" y="1771"/>
                    <a:pt x="509" y="810"/>
                    <a:pt x="105" y="24"/>
                  </a:cubicBezTo>
                  <a:cubicBezTo>
                    <a:pt x="95" y="8"/>
                    <a:pt x="81"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6029938" y="2704493"/>
              <a:ext cx="557732" cy="1017870"/>
            </a:xfrm>
            <a:custGeom>
              <a:avLst/>
              <a:gdLst/>
              <a:ahLst/>
              <a:cxnLst/>
              <a:rect l="l" t="t" r="r" b="b"/>
              <a:pathLst>
                <a:path w="3418" h="6238" extrusionOk="0">
                  <a:moveTo>
                    <a:pt x="2166" y="0"/>
                  </a:moveTo>
                  <a:cubicBezTo>
                    <a:pt x="2166" y="0"/>
                    <a:pt x="1671" y="0"/>
                    <a:pt x="1518" y="435"/>
                  </a:cubicBezTo>
                  <a:cubicBezTo>
                    <a:pt x="1373" y="877"/>
                    <a:pt x="0" y="5873"/>
                    <a:pt x="145" y="6018"/>
                  </a:cubicBezTo>
                  <a:cubicBezTo>
                    <a:pt x="265" y="6138"/>
                    <a:pt x="1554" y="6237"/>
                    <a:pt x="2109" y="6237"/>
                  </a:cubicBezTo>
                  <a:cubicBezTo>
                    <a:pt x="2223" y="6237"/>
                    <a:pt x="2306" y="6233"/>
                    <a:pt x="2342" y="6224"/>
                  </a:cubicBezTo>
                  <a:cubicBezTo>
                    <a:pt x="2548" y="6163"/>
                    <a:pt x="3417" y="2807"/>
                    <a:pt x="3417" y="2807"/>
                  </a:cubicBezTo>
                  <a:lnTo>
                    <a:pt x="2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6017374" y="2696987"/>
              <a:ext cx="578945" cy="1033698"/>
            </a:xfrm>
            <a:custGeom>
              <a:avLst/>
              <a:gdLst/>
              <a:ahLst/>
              <a:cxnLst/>
              <a:rect l="l" t="t" r="r" b="b"/>
              <a:pathLst>
                <a:path w="3548" h="6335" extrusionOk="0">
                  <a:moveTo>
                    <a:pt x="2243" y="1"/>
                  </a:moveTo>
                  <a:cubicBezTo>
                    <a:pt x="2236" y="1"/>
                    <a:pt x="1709" y="8"/>
                    <a:pt x="1549" y="473"/>
                  </a:cubicBezTo>
                  <a:cubicBezTo>
                    <a:pt x="1534" y="519"/>
                    <a:pt x="1" y="5904"/>
                    <a:pt x="192" y="6095"/>
                  </a:cubicBezTo>
                  <a:cubicBezTo>
                    <a:pt x="321" y="6232"/>
                    <a:pt x="1572" y="6331"/>
                    <a:pt x="2152" y="6331"/>
                  </a:cubicBezTo>
                  <a:cubicBezTo>
                    <a:pt x="2179" y="6333"/>
                    <a:pt x="2205" y="6334"/>
                    <a:pt x="2232" y="6334"/>
                  </a:cubicBezTo>
                  <a:cubicBezTo>
                    <a:pt x="2297" y="6334"/>
                    <a:pt x="2362" y="6329"/>
                    <a:pt x="2426" y="6323"/>
                  </a:cubicBezTo>
                  <a:cubicBezTo>
                    <a:pt x="2640" y="6262"/>
                    <a:pt x="3281" y="3883"/>
                    <a:pt x="3548" y="2868"/>
                  </a:cubicBezTo>
                  <a:cubicBezTo>
                    <a:pt x="3548" y="2846"/>
                    <a:pt x="3532" y="2815"/>
                    <a:pt x="3509" y="2807"/>
                  </a:cubicBezTo>
                  <a:cubicBezTo>
                    <a:pt x="3505" y="2806"/>
                    <a:pt x="3501" y="2805"/>
                    <a:pt x="3497" y="2805"/>
                  </a:cubicBezTo>
                  <a:cubicBezTo>
                    <a:pt x="3477" y="2805"/>
                    <a:pt x="3455" y="2820"/>
                    <a:pt x="3448" y="2846"/>
                  </a:cubicBezTo>
                  <a:cubicBezTo>
                    <a:pt x="3120" y="4096"/>
                    <a:pt x="2548" y="6133"/>
                    <a:pt x="2403" y="6232"/>
                  </a:cubicBezTo>
                  <a:cubicBezTo>
                    <a:pt x="2371" y="6240"/>
                    <a:pt x="2298" y="6244"/>
                    <a:pt x="2198" y="6244"/>
                  </a:cubicBezTo>
                  <a:cubicBezTo>
                    <a:pt x="1671" y="6244"/>
                    <a:pt x="395" y="6137"/>
                    <a:pt x="260" y="6041"/>
                  </a:cubicBezTo>
                  <a:cubicBezTo>
                    <a:pt x="192" y="5736"/>
                    <a:pt x="1442" y="1099"/>
                    <a:pt x="1641" y="504"/>
                  </a:cubicBezTo>
                  <a:cubicBezTo>
                    <a:pt x="1778" y="100"/>
                    <a:pt x="2220" y="100"/>
                    <a:pt x="2243" y="100"/>
                  </a:cubicBezTo>
                  <a:cubicBezTo>
                    <a:pt x="2266" y="100"/>
                    <a:pt x="2289" y="77"/>
                    <a:pt x="2289" y="46"/>
                  </a:cubicBezTo>
                  <a:cubicBezTo>
                    <a:pt x="2289" y="23"/>
                    <a:pt x="2266" y="1"/>
                    <a:pt x="2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6010031" y="3542387"/>
              <a:ext cx="511554" cy="441218"/>
            </a:xfrm>
            <a:custGeom>
              <a:avLst/>
              <a:gdLst/>
              <a:ahLst/>
              <a:cxnLst/>
              <a:rect l="l" t="t" r="r" b="b"/>
              <a:pathLst>
                <a:path w="3135" h="2704" extrusionOk="0">
                  <a:moveTo>
                    <a:pt x="1893" y="0"/>
                  </a:moveTo>
                  <a:cubicBezTo>
                    <a:pt x="1513" y="0"/>
                    <a:pt x="1114" y="104"/>
                    <a:pt x="824" y="326"/>
                  </a:cubicBezTo>
                  <a:cubicBezTo>
                    <a:pt x="328" y="708"/>
                    <a:pt x="244" y="616"/>
                    <a:pt x="122" y="1348"/>
                  </a:cubicBezTo>
                  <a:cubicBezTo>
                    <a:pt x="0" y="2088"/>
                    <a:pt x="504" y="2546"/>
                    <a:pt x="915" y="2637"/>
                  </a:cubicBezTo>
                  <a:cubicBezTo>
                    <a:pt x="1072" y="2670"/>
                    <a:pt x="1223" y="2704"/>
                    <a:pt x="1376" y="2704"/>
                  </a:cubicBezTo>
                  <a:cubicBezTo>
                    <a:pt x="1618" y="2704"/>
                    <a:pt x="1868" y="2620"/>
                    <a:pt x="2166" y="2317"/>
                  </a:cubicBezTo>
                  <a:cubicBezTo>
                    <a:pt x="2662" y="1821"/>
                    <a:pt x="3013" y="967"/>
                    <a:pt x="3013" y="967"/>
                  </a:cubicBezTo>
                  <a:cubicBezTo>
                    <a:pt x="3013" y="967"/>
                    <a:pt x="3135" y="387"/>
                    <a:pt x="2632" y="151"/>
                  </a:cubicBezTo>
                  <a:cubicBezTo>
                    <a:pt x="2425" y="53"/>
                    <a:pt x="2164" y="0"/>
                    <a:pt x="1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6001220" y="3536023"/>
              <a:ext cx="527871" cy="455414"/>
            </a:xfrm>
            <a:custGeom>
              <a:avLst/>
              <a:gdLst/>
              <a:ahLst/>
              <a:cxnLst/>
              <a:rect l="l" t="t" r="r" b="b"/>
              <a:pathLst>
                <a:path w="3235" h="2791" extrusionOk="0">
                  <a:moveTo>
                    <a:pt x="1993" y="90"/>
                  </a:moveTo>
                  <a:cubicBezTo>
                    <a:pt x="2228" y="90"/>
                    <a:pt x="2456" y="143"/>
                    <a:pt x="2670" y="236"/>
                  </a:cubicBezTo>
                  <a:cubicBezTo>
                    <a:pt x="3113" y="442"/>
                    <a:pt x="3036" y="937"/>
                    <a:pt x="3021" y="998"/>
                  </a:cubicBezTo>
                  <a:cubicBezTo>
                    <a:pt x="2998" y="1059"/>
                    <a:pt x="2655" y="1853"/>
                    <a:pt x="2190" y="2318"/>
                  </a:cubicBezTo>
                  <a:cubicBezTo>
                    <a:pt x="1900" y="2612"/>
                    <a:pt x="1667" y="2697"/>
                    <a:pt x="1435" y="2697"/>
                  </a:cubicBezTo>
                  <a:cubicBezTo>
                    <a:pt x="1294" y="2697"/>
                    <a:pt x="1153" y="2665"/>
                    <a:pt x="1000" y="2631"/>
                  </a:cubicBezTo>
                  <a:lnTo>
                    <a:pt x="977" y="2631"/>
                  </a:lnTo>
                  <a:cubicBezTo>
                    <a:pt x="596" y="2547"/>
                    <a:pt x="108" y="2112"/>
                    <a:pt x="222" y="1395"/>
                  </a:cubicBezTo>
                  <a:cubicBezTo>
                    <a:pt x="313" y="823"/>
                    <a:pt x="382" y="777"/>
                    <a:pt x="672" y="579"/>
                  </a:cubicBezTo>
                  <a:cubicBezTo>
                    <a:pt x="741" y="533"/>
                    <a:pt x="809" y="480"/>
                    <a:pt x="908" y="403"/>
                  </a:cubicBezTo>
                  <a:cubicBezTo>
                    <a:pt x="1203" y="197"/>
                    <a:pt x="1548" y="90"/>
                    <a:pt x="1908" y="90"/>
                  </a:cubicBezTo>
                  <a:cubicBezTo>
                    <a:pt x="1921" y="90"/>
                    <a:pt x="1933" y="91"/>
                    <a:pt x="1946" y="91"/>
                  </a:cubicBezTo>
                  <a:cubicBezTo>
                    <a:pt x="1962" y="90"/>
                    <a:pt x="1977" y="90"/>
                    <a:pt x="1993" y="90"/>
                  </a:cubicBezTo>
                  <a:close/>
                  <a:moveTo>
                    <a:pt x="1953" y="0"/>
                  </a:moveTo>
                  <a:cubicBezTo>
                    <a:pt x="1567" y="0"/>
                    <a:pt x="1155" y="102"/>
                    <a:pt x="847" y="335"/>
                  </a:cubicBezTo>
                  <a:cubicBezTo>
                    <a:pt x="756" y="403"/>
                    <a:pt x="680" y="457"/>
                    <a:pt x="611" y="503"/>
                  </a:cubicBezTo>
                  <a:cubicBezTo>
                    <a:pt x="321" y="709"/>
                    <a:pt x="230" y="770"/>
                    <a:pt x="130" y="1387"/>
                  </a:cubicBezTo>
                  <a:cubicBezTo>
                    <a:pt x="1" y="2158"/>
                    <a:pt x="542" y="2631"/>
                    <a:pt x="954" y="2722"/>
                  </a:cubicBezTo>
                  <a:lnTo>
                    <a:pt x="985" y="2730"/>
                  </a:lnTo>
                  <a:cubicBezTo>
                    <a:pt x="1130" y="2760"/>
                    <a:pt x="1274" y="2783"/>
                    <a:pt x="1427" y="2791"/>
                  </a:cubicBezTo>
                  <a:cubicBezTo>
                    <a:pt x="1679" y="2791"/>
                    <a:pt x="1938" y="2707"/>
                    <a:pt x="2258" y="2394"/>
                  </a:cubicBezTo>
                  <a:cubicBezTo>
                    <a:pt x="2754" y="1891"/>
                    <a:pt x="3105" y="1067"/>
                    <a:pt x="3120" y="1037"/>
                  </a:cubicBezTo>
                  <a:lnTo>
                    <a:pt x="3120" y="1021"/>
                  </a:lnTo>
                  <a:cubicBezTo>
                    <a:pt x="3120" y="1021"/>
                    <a:pt x="3235" y="403"/>
                    <a:pt x="2708" y="152"/>
                  </a:cubicBezTo>
                  <a:cubicBezTo>
                    <a:pt x="2505" y="55"/>
                    <a:pt x="2236" y="0"/>
                    <a:pt x="1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6847608" y="3193523"/>
              <a:ext cx="843941" cy="1030924"/>
            </a:xfrm>
            <a:custGeom>
              <a:avLst/>
              <a:gdLst/>
              <a:ahLst/>
              <a:cxnLst/>
              <a:rect l="l" t="t" r="r" b="b"/>
              <a:pathLst>
                <a:path w="5172" h="6318" extrusionOk="0">
                  <a:moveTo>
                    <a:pt x="5171" y="1"/>
                  </a:moveTo>
                  <a:cubicBezTo>
                    <a:pt x="5171" y="1"/>
                    <a:pt x="4904" y="207"/>
                    <a:pt x="3417" y="291"/>
                  </a:cubicBezTo>
                  <a:cubicBezTo>
                    <a:pt x="3245" y="301"/>
                    <a:pt x="3079" y="306"/>
                    <a:pt x="2922" y="306"/>
                  </a:cubicBezTo>
                  <a:cubicBezTo>
                    <a:pt x="1713" y="306"/>
                    <a:pt x="961" y="31"/>
                    <a:pt x="961" y="31"/>
                  </a:cubicBezTo>
                  <a:cubicBezTo>
                    <a:pt x="961" y="31"/>
                    <a:pt x="755" y="4501"/>
                    <a:pt x="0" y="6171"/>
                  </a:cubicBezTo>
                  <a:cubicBezTo>
                    <a:pt x="0" y="6171"/>
                    <a:pt x="464" y="6318"/>
                    <a:pt x="1263" y="6318"/>
                  </a:cubicBezTo>
                  <a:cubicBezTo>
                    <a:pt x="1462" y="6318"/>
                    <a:pt x="1683" y="6308"/>
                    <a:pt x="1922" y="6286"/>
                  </a:cubicBezTo>
                  <a:cubicBezTo>
                    <a:pt x="3120" y="6163"/>
                    <a:pt x="4233" y="5523"/>
                    <a:pt x="4233" y="5523"/>
                  </a:cubicBezTo>
                  <a:cubicBezTo>
                    <a:pt x="4233" y="5523"/>
                    <a:pt x="4645" y="3067"/>
                    <a:pt x="4843" y="1869"/>
                  </a:cubicBezTo>
                  <a:cubicBezTo>
                    <a:pt x="5049" y="672"/>
                    <a:pt x="5171" y="1"/>
                    <a:pt x="5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9"/>
            <p:cNvSpPr/>
            <p:nvPr/>
          </p:nvSpPr>
          <p:spPr>
            <a:xfrm>
              <a:off x="6838797" y="3186670"/>
              <a:ext cx="860259" cy="1044957"/>
            </a:xfrm>
            <a:custGeom>
              <a:avLst/>
              <a:gdLst/>
              <a:ahLst/>
              <a:cxnLst/>
              <a:rect l="l" t="t" r="r" b="b"/>
              <a:pathLst>
                <a:path w="5272" h="6404" extrusionOk="0">
                  <a:moveTo>
                    <a:pt x="5157" y="127"/>
                  </a:moveTo>
                  <a:lnTo>
                    <a:pt x="5157" y="127"/>
                  </a:lnTo>
                  <a:cubicBezTo>
                    <a:pt x="5119" y="348"/>
                    <a:pt x="5012" y="966"/>
                    <a:pt x="4852" y="1904"/>
                  </a:cubicBezTo>
                  <a:cubicBezTo>
                    <a:pt x="4661" y="3033"/>
                    <a:pt x="4287" y="5290"/>
                    <a:pt x="4241" y="5534"/>
                  </a:cubicBezTo>
                  <a:cubicBezTo>
                    <a:pt x="4089" y="5618"/>
                    <a:pt x="3059" y="6175"/>
                    <a:pt x="1976" y="6282"/>
                  </a:cubicBezTo>
                  <a:cubicBezTo>
                    <a:pt x="1746" y="6303"/>
                    <a:pt x="1533" y="6311"/>
                    <a:pt x="1339" y="6311"/>
                  </a:cubicBezTo>
                  <a:cubicBezTo>
                    <a:pt x="691" y="6311"/>
                    <a:pt x="256" y="6216"/>
                    <a:pt x="115" y="6175"/>
                  </a:cubicBezTo>
                  <a:cubicBezTo>
                    <a:pt x="802" y="4596"/>
                    <a:pt x="1030" y="683"/>
                    <a:pt x="1061" y="142"/>
                  </a:cubicBezTo>
                  <a:cubicBezTo>
                    <a:pt x="1681" y="318"/>
                    <a:pt x="2325" y="402"/>
                    <a:pt x="2973" y="402"/>
                  </a:cubicBezTo>
                  <a:cubicBezTo>
                    <a:pt x="3139" y="402"/>
                    <a:pt x="3305" y="397"/>
                    <a:pt x="3471" y="386"/>
                  </a:cubicBezTo>
                  <a:cubicBezTo>
                    <a:pt x="4547" y="317"/>
                    <a:pt x="4989" y="195"/>
                    <a:pt x="5157" y="127"/>
                  </a:cubicBezTo>
                  <a:close/>
                  <a:moveTo>
                    <a:pt x="5222" y="1"/>
                  </a:moveTo>
                  <a:cubicBezTo>
                    <a:pt x="5212" y="1"/>
                    <a:pt x="5203" y="5"/>
                    <a:pt x="5195" y="12"/>
                  </a:cubicBezTo>
                  <a:cubicBezTo>
                    <a:pt x="5187" y="12"/>
                    <a:pt x="4905" y="211"/>
                    <a:pt x="3464" y="295"/>
                  </a:cubicBezTo>
                  <a:cubicBezTo>
                    <a:pt x="3305" y="304"/>
                    <a:pt x="3152" y="308"/>
                    <a:pt x="3006" y="308"/>
                  </a:cubicBezTo>
                  <a:cubicBezTo>
                    <a:pt x="1807" y="308"/>
                    <a:pt x="1037" y="35"/>
                    <a:pt x="1030" y="35"/>
                  </a:cubicBezTo>
                  <a:cubicBezTo>
                    <a:pt x="1023" y="31"/>
                    <a:pt x="1015" y="29"/>
                    <a:pt x="1008" y="29"/>
                  </a:cubicBezTo>
                  <a:cubicBezTo>
                    <a:pt x="1000" y="29"/>
                    <a:pt x="992" y="31"/>
                    <a:pt x="985" y="35"/>
                  </a:cubicBezTo>
                  <a:cubicBezTo>
                    <a:pt x="977" y="43"/>
                    <a:pt x="969" y="58"/>
                    <a:pt x="969" y="73"/>
                  </a:cubicBezTo>
                  <a:cubicBezTo>
                    <a:pt x="962" y="119"/>
                    <a:pt x="756" y="4550"/>
                    <a:pt x="8" y="6190"/>
                  </a:cubicBezTo>
                  <a:cubicBezTo>
                    <a:pt x="1" y="6205"/>
                    <a:pt x="1" y="6213"/>
                    <a:pt x="8" y="6228"/>
                  </a:cubicBezTo>
                  <a:cubicBezTo>
                    <a:pt x="8" y="6244"/>
                    <a:pt x="24" y="6251"/>
                    <a:pt x="39" y="6251"/>
                  </a:cubicBezTo>
                  <a:cubicBezTo>
                    <a:pt x="62" y="6267"/>
                    <a:pt x="519" y="6404"/>
                    <a:pt x="1313" y="6404"/>
                  </a:cubicBezTo>
                  <a:cubicBezTo>
                    <a:pt x="1519" y="6404"/>
                    <a:pt x="1747" y="6396"/>
                    <a:pt x="1984" y="6373"/>
                  </a:cubicBezTo>
                  <a:cubicBezTo>
                    <a:pt x="3181" y="6259"/>
                    <a:pt x="4303" y="5618"/>
                    <a:pt x="4310" y="5611"/>
                  </a:cubicBezTo>
                  <a:cubicBezTo>
                    <a:pt x="4325" y="5603"/>
                    <a:pt x="4333" y="5595"/>
                    <a:pt x="4333" y="5580"/>
                  </a:cubicBezTo>
                  <a:cubicBezTo>
                    <a:pt x="4341" y="5550"/>
                    <a:pt x="4745" y="3109"/>
                    <a:pt x="4951" y="1927"/>
                  </a:cubicBezTo>
                  <a:cubicBezTo>
                    <a:pt x="5149" y="722"/>
                    <a:pt x="5271" y="58"/>
                    <a:pt x="5271" y="58"/>
                  </a:cubicBezTo>
                  <a:cubicBezTo>
                    <a:pt x="5271" y="35"/>
                    <a:pt x="5264" y="20"/>
                    <a:pt x="5248" y="12"/>
                  </a:cubicBezTo>
                  <a:cubicBezTo>
                    <a:pt x="5241" y="5"/>
                    <a:pt x="5231" y="1"/>
                    <a:pt x="5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9"/>
            <p:cNvSpPr/>
            <p:nvPr/>
          </p:nvSpPr>
          <p:spPr>
            <a:xfrm>
              <a:off x="6130617" y="3624137"/>
              <a:ext cx="1191341" cy="415927"/>
            </a:xfrm>
            <a:custGeom>
              <a:avLst/>
              <a:gdLst/>
              <a:ahLst/>
              <a:cxnLst/>
              <a:rect l="l" t="t" r="r" b="b"/>
              <a:pathLst>
                <a:path w="7301" h="2549" extrusionOk="0">
                  <a:moveTo>
                    <a:pt x="5729" y="1"/>
                  </a:moveTo>
                  <a:cubicBezTo>
                    <a:pt x="5431" y="1"/>
                    <a:pt x="3883" y="1053"/>
                    <a:pt x="3883" y="1053"/>
                  </a:cubicBezTo>
                  <a:lnTo>
                    <a:pt x="3448" y="1053"/>
                  </a:lnTo>
                  <a:cubicBezTo>
                    <a:pt x="3448" y="1053"/>
                    <a:pt x="1748" y="8"/>
                    <a:pt x="1519" y="8"/>
                  </a:cubicBezTo>
                  <a:cubicBezTo>
                    <a:pt x="1282" y="8"/>
                    <a:pt x="581" y="237"/>
                    <a:pt x="291" y="908"/>
                  </a:cubicBezTo>
                  <a:cubicBezTo>
                    <a:pt x="1" y="1580"/>
                    <a:pt x="24" y="1930"/>
                    <a:pt x="405" y="2052"/>
                  </a:cubicBezTo>
                  <a:cubicBezTo>
                    <a:pt x="787" y="2175"/>
                    <a:pt x="3243" y="2403"/>
                    <a:pt x="3532" y="2403"/>
                  </a:cubicBezTo>
                  <a:cubicBezTo>
                    <a:pt x="3830" y="2403"/>
                    <a:pt x="4524" y="2548"/>
                    <a:pt x="4936" y="2548"/>
                  </a:cubicBezTo>
                  <a:cubicBezTo>
                    <a:pt x="5348" y="2548"/>
                    <a:pt x="6423" y="2434"/>
                    <a:pt x="6568" y="2197"/>
                  </a:cubicBezTo>
                  <a:cubicBezTo>
                    <a:pt x="6666" y="2050"/>
                    <a:pt x="6204" y="2032"/>
                    <a:pt x="5837" y="2032"/>
                  </a:cubicBezTo>
                  <a:cubicBezTo>
                    <a:pt x="5721" y="2032"/>
                    <a:pt x="5615" y="2034"/>
                    <a:pt x="5538" y="2034"/>
                  </a:cubicBezTo>
                  <a:cubicBezTo>
                    <a:pt x="5480" y="2034"/>
                    <a:pt x="5439" y="2033"/>
                    <a:pt x="5424" y="2030"/>
                  </a:cubicBezTo>
                  <a:cubicBezTo>
                    <a:pt x="5332" y="1999"/>
                    <a:pt x="6522" y="1770"/>
                    <a:pt x="6682" y="1732"/>
                  </a:cubicBezTo>
                  <a:cubicBezTo>
                    <a:pt x="6843" y="1694"/>
                    <a:pt x="7064" y="1473"/>
                    <a:pt x="6743" y="1381"/>
                  </a:cubicBezTo>
                  <a:cubicBezTo>
                    <a:pt x="6743" y="1381"/>
                    <a:pt x="7300" y="1122"/>
                    <a:pt x="6949" y="886"/>
                  </a:cubicBezTo>
                  <a:lnTo>
                    <a:pt x="5325" y="596"/>
                  </a:lnTo>
                  <a:lnTo>
                    <a:pt x="5828" y="489"/>
                  </a:lnTo>
                  <a:cubicBezTo>
                    <a:pt x="5828" y="489"/>
                    <a:pt x="6289" y="612"/>
                    <a:pt x="6620" y="612"/>
                  </a:cubicBezTo>
                  <a:cubicBezTo>
                    <a:pt x="6810" y="612"/>
                    <a:pt x="6958" y="571"/>
                    <a:pt x="6949" y="443"/>
                  </a:cubicBezTo>
                  <a:cubicBezTo>
                    <a:pt x="6949" y="298"/>
                    <a:pt x="6019" y="1"/>
                    <a:pt x="5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6130617" y="3616794"/>
              <a:ext cx="1161480" cy="430612"/>
            </a:xfrm>
            <a:custGeom>
              <a:avLst/>
              <a:gdLst/>
              <a:ahLst/>
              <a:cxnLst/>
              <a:rect l="l" t="t" r="r" b="b"/>
              <a:pathLst>
                <a:path w="7118" h="2639" extrusionOk="0">
                  <a:moveTo>
                    <a:pt x="1519" y="92"/>
                  </a:moveTo>
                  <a:cubicBezTo>
                    <a:pt x="1679" y="92"/>
                    <a:pt x="2770" y="732"/>
                    <a:pt x="3433" y="1144"/>
                  </a:cubicBezTo>
                  <a:cubicBezTo>
                    <a:pt x="3441" y="1152"/>
                    <a:pt x="3448" y="1152"/>
                    <a:pt x="3456" y="1152"/>
                  </a:cubicBezTo>
                  <a:lnTo>
                    <a:pt x="3898" y="1152"/>
                  </a:lnTo>
                  <a:cubicBezTo>
                    <a:pt x="3906" y="1152"/>
                    <a:pt x="3914" y="1152"/>
                    <a:pt x="3921" y="1144"/>
                  </a:cubicBezTo>
                  <a:cubicBezTo>
                    <a:pt x="4539" y="717"/>
                    <a:pt x="5531" y="99"/>
                    <a:pt x="5737" y="99"/>
                  </a:cubicBezTo>
                  <a:cubicBezTo>
                    <a:pt x="6057" y="99"/>
                    <a:pt x="6881" y="397"/>
                    <a:pt x="6911" y="488"/>
                  </a:cubicBezTo>
                  <a:cubicBezTo>
                    <a:pt x="6911" y="511"/>
                    <a:pt x="6904" y="542"/>
                    <a:pt x="6881" y="557"/>
                  </a:cubicBezTo>
                  <a:cubicBezTo>
                    <a:pt x="6833" y="593"/>
                    <a:pt x="6742" y="607"/>
                    <a:pt x="6631" y="607"/>
                  </a:cubicBezTo>
                  <a:cubicBezTo>
                    <a:pt x="6373" y="607"/>
                    <a:pt x="6009" y="531"/>
                    <a:pt x="5843" y="488"/>
                  </a:cubicBezTo>
                  <a:lnTo>
                    <a:pt x="5820" y="488"/>
                  </a:lnTo>
                  <a:lnTo>
                    <a:pt x="5317" y="595"/>
                  </a:lnTo>
                  <a:cubicBezTo>
                    <a:pt x="5294" y="595"/>
                    <a:pt x="5279" y="618"/>
                    <a:pt x="5279" y="641"/>
                  </a:cubicBezTo>
                  <a:cubicBezTo>
                    <a:pt x="5279" y="664"/>
                    <a:pt x="5294" y="679"/>
                    <a:pt x="5317" y="686"/>
                  </a:cubicBezTo>
                  <a:lnTo>
                    <a:pt x="6942" y="969"/>
                  </a:lnTo>
                  <a:cubicBezTo>
                    <a:pt x="7003" y="1014"/>
                    <a:pt x="7026" y="1060"/>
                    <a:pt x="7026" y="1106"/>
                  </a:cubicBezTo>
                  <a:cubicBezTo>
                    <a:pt x="7018" y="1220"/>
                    <a:pt x="6812" y="1342"/>
                    <a:pt x="6736" y="1381"/>
                  </a:cubicBezTo>
                  <a:cubicBezTo>
                    <a:pt x="6713" y="1388"/>
                    <a:pt x="6705" y="1411"/>
                    <a:pt x="6705" y="1426"/>
                  </a:cubicBezTo>
                  <a:cubicBezTo>
                    <a:pt x="6705" y="1449"/>
                    <a:pt x="6720" y="1464"/>
                    <a:pt x="6743" y="1472"/>
                  </a:cubicBezTo>
                  <a:cubicBezTo>
                    <a:pt x="6789" y="1480"/>
                    <a:pt x="6881" y="1503"/>
                    <a:pt x="6873" y="1564"/>
                  </a:cubicBezTo>
                  <a:cubicBezTo>
                    <a:pt x="6865" y="1625"/>
                    <a:pt x="6774" y="1708"/>
                    <a:pt x="6682" y="1724"/>
                  </a:cubicBezTo>
                  <a:cubicBezTo>
                    <a:pt x="6644" y="1731"/>
                    <a:pt x="6583" y="1747"/>
                    <a:pt x="6492" y="1762"/>
                  </a:cubicBezTo>
                  <a:cubicBezTo>
                    <a:pt x="5378" y="1991"/>
                    <a:pt x="5378" y="2006"/>
                    <a:pt x="5378" y="2059"/>
                  </a:cubicBezTo>
                  <a:cubicBezTo>
                    <a:pt x="5378" y="2082"/>
                    <a:pt x="5393" y="2105"/>
                    <a:pt x="5416" y="2113"/>
                  </a:cubicBezTo>
                  <a:cubicBezTo>
                    <a:pt x="5481" y="2118"/>
                    <a:pt x="5546" y="2124"/>
                    <a:pt x="5608" y="2124"/>
                  </a:cubicBezTo>
                  <a:cubicBezTo>
                    <a:pt x="5633" y="2124"/>
                    <a:pt x="5659" y="2123"/>
                    <a:pt x="5683" y="2120"/>
                  </a:cubicBezTo>
                  <a:cubicBezTo>
                    <a:pt x="6232" y="2120"/>
                    <a:pt x="6515" y="2143"/>
                    <a:pt x="6537" y="2204"/>
                  </a:cubicBezTo>
                  <a:cubicBezTo>
                    <a:pt x="6537" y="2204"/>
                    <a:pt x="6537" y="2212"/>
                    <a:pt x="6537" y="2220"/>
                  </a:cubicBezTo>
                  <a:cubicBezTo>
                    <a:pt x="6415" y="2410"/>
                    <a:pt x="5431" y="2547"/>
                    <a:pt x="4943" y="2547"/>
                  </a:cubicBezTo>
                  <a:cubicBezTo>
                    <a:pt x="4669" y="2532"/>
                    <a:pt x="4402" y="2502"/>
                    <a:pt x="4135" y="2456"/>
                  </a:cubicBezTo>
                  <a:cubicBezTo>
                    <a:pt x="3937" y="2425"/>
                    <a:pt x="3731" y="2403"/>
                    <a:pt x="3532" y="2395"/>
                  </a:cubicBezTo>
                  <a:cubicBezTo>
                    <a:pt x="3273" y="2395"/>
                    <a:pt x="802" y="2166"/>
                    <a:pt x="420" y="2044"/>
                  </a:cubicBezTo>
                  <a:cubicBezTo>
                    <a:pt x="314" y="2021"/>
                    <a:pt x="222" y="1953"/>
                    <a:pt x="176" y="1853"/>
                  </a:cubicBezTo>
                  <a:cubicBezTo>
                    <a:pt x="100" y="1686"/>
                    <a:pt x="154" y="1396"/>
                    <a:pt x="337" y="969"/>
                  </a:cubicBezTo>
                  <a:cubicBezTo>
                    <a:pt x="619" y="313"/>
                    <a:pt x="1313" y="92"/>
                    <a:pt x="1519" y="92"/>
                  </a:cubicBezTo>
                  <a:close/>
                  <a:moveTo>
                    <a:pt x="1519" y="0"/>
                  </a:moveTo>
                  <a:cubicBezTo>
                    <a:pt x="1290" y="0"/>
                    <a:pt x="558" y="221"/>
                    <a:pt x="253" y="938"/>
                  </a:cubicBezTo>
                  <a:cubicBezTo>
                    <a:pt x="54" y="1396"/>
                    <a:pt x="1" y="1701"/>
                    <a:pt x="93" y="1899"/>
                  </a:cubicBezTo>
                  <a:cubicBezTo>
                    <a:pt x="154" y="2021"/>
                    <a:pt x="268" y="2105"/>
                    <a:pt x="398" y="2143"/>
                  </a:cubicBezTo>
                  <a:cubicBezTo>
                    <a:pt x="802" y="2265"/>
                    <a:pt x="3273" y="2494"/>
                    <a:pt x="3540" y="2494"/>
                  </a:cubicBezTo>
                  <a:cubicBezTo>
                    <a:pt x="3731" y="2502"/>
                    <a:pt x="3929" y="2525"/>
                    <a:pt x="4120" y="2555"/>
                  </a:cubicBezTo>
                  <a:cubicBezTo>
                    <a:pt x="4394" y="2601"/>
                    <a:pt x="4669" y="2631"/>
                    <a:pt x="4943" y="2639"/>
                  </a:cubicBezTo>
                  <a:cubicBezTo>
                    <a:pt x="5241" y="2639"/>
                    <a:pt x="6438" y="2547"/>
                    <a:pt x="6614" y="2265"/>
                  </a:cubicBezTo>
                  <a:cubicBezTo>
                    <a:pt x="6637" y="2235"/>
                    <a:pt x="6637" y="2189"/>
                    <a:pt x="6621" y="2158"/>
                  </a:cubicBezTo>
                  <a:cubicBezTo>
                    <a:pt x="6560" y="2044"/>
                    <a:pt x="6255" y="2029"/>
                    <a:pt x="5721" y="2029"/>
                  </a:cubicBezTo>
                  <a:cubicBezTo>
                    <a:pt x="5973" y="1968"/>
                    <a:pt x="6339" y="1892"/>
                    <a:pt x="6515" y="1861"/>
                  </a:cubicBezTo>
                  <a:lnTo>
                    <a:pt x="6705" y="1823"/>
                  </a:lnTo>
                  <a:cubicBezTo>
                    <a:pt x="6827" y="1792"/>
                    <a:pt x="6965" y="1686"/>
                    <a:pt x="6965" y="1571"/>
                  </a:cubicBezTo>
                  <a:cubicBezTo>
                    <a:pt x="6965" y="1503"/>
                    <a:pt x="6926" y="1442"/>
                    <a:pt x="6865" y="1419"/>
                  </a:cubicBezTo>
                  <a:cubicBezTo>
                    <a:pt x="6965" y="1358"/>
                    <a:pt x="7109" y="1243"/>
                    <a:pt x="7117" y="1114"/>
                  </a:cubicBezTo>
                  <a:cubicBezTo>
                    <a:pt x="7117" y="1014"/>
                    <a:pt x="7064" y="931"/>
                    <a:pt x="6980" y="885"/>
                  </a:cubicBezTo>
                  <a:cubicBezTo>
                    <a:pt x="6980" y="885"/>
                    <a:pt x="6972" y="877"/>
                    <a:pt x="6965" y="877"/>
                  </a:cubicBezTo>
                  <a:lnTo>
                    <a:pt x="5576" y="633"/>
                  </a:lnTo>
                  <a:lnTo>
                    <a:pt x="5828" y="580"/>
                  </a:lnTo>
                  <a:cubicBezTo>
                    <a:pt x="5918" y="606"/>
                    <a:pt x="6313" y="706"/>
                    <a:pt x="6620" y="706"/>
                  </a:cubicBezTo>
                  <a:cubicBezTo>
                    <a:pt x="6756" y="706"/>
                    <a:pt x="6874" y="687"/>
                    <a:pt x="6942" y="633"/>
                  </a:cubicBezTo>
                  <a:cubicBezTo>
                    <a:pt x="6980" y="595"/>
                    <a:pt x="7010" y="542"/>
                    <a:pt x="7003" y="488"/>
                  </a:cubicBezTo>
                  <a:cubicBezTo>
                    <a:pt x="6995" y="282"/>
                    <a:pt x="5988" y="0"/>
                    <a:pt x="5729" y="0"/>
                  </a:cubicBezTo>
                  <a:cubicBezTo>
                    <a:pt x="5439" y="0"/>
                    <a:pt x="4081" y="908"/>
                    <a:pt x="3876" y="1053"/>
                  </a:cubicBezTo>
                  <a:lnTo>
                    <a:pt x="3464" y="1053"/>
                  </a:lnTo>
                  <a:cubicBezTo>
                    <a:pt x="3235" y="915"/>
                    <a:pt x="1755" y="0"/>
                    <a:pt x="1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6978638" y="3822066"/>
              <a:ext cx="263528" cy="35082"/>
            </a:xfrm>
            <a:custGeom>
              <a:avLst/>
              <a:gdLst/>
              <a:ahLst/>
              <a:cxnLst/>
              <a:rect l="l" t="t" r="r" b="b"/>
              <a:pathLst>
                <a:path w="1615" h="215" extrusionOk="0">
                  <a:moveTo>
                    <a:pt x="67" y="0"/>
                  </a:moveTo>
                  <a:cubicBezTo>
                    <a:pt x="5" y="0"/>
                    <a:pt x="1" y="92"/>
                    <a:pt x="67" y="92"/>
                  </a:cubicBezTo>
                  <a:lnTo>
                    <a:pt x="1554" y="206"/>
                  </a:lnTo>
                  <a:lnTo>
                    <a:pt x="1554" y="214"/>
                  </a:lnTo>
                  <a:cubicBezTo>
                    <a:pt x="1615" y="214"/>
                    <a:pt x="1615" y="115"/>
                    <a:pt x="1554" y="115"/>
                  </a:cubicBezTo>
                  <a:lnTo>
                    <a:pt x="74" y="0"/>
                  </a:lnTo>
                  <a:cubicBezTo>
                    <a:pt x="72" y="0"/>
                    <a:pt x="6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7441239" y="612450"/>
              <a:ext cx="972197" cy="1127685"/>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7629217" y="978774"/>
              <a:ext cx="125808" cy="108020"/>
            </a:xfrm>
            <a:custGeom>
              <a:avLst/>
              <a:gdLst/>
              <a:ahLst/>
              <a:cxnLst/>
              <a:rect l="l" t="t" r="r" b="b"/>
              <a:pathLst>
                <a:path w="771" h="662" extrusionOk="0">
                  <a:moveTo>
                    <a:pt x="436" y="0"/>
                  </a:moveTo>
                  <a:cubicBezTo>
                    <a:pt x="355" y="0"/>
                    <a:pt x="272" y="30"/>
                    <a:pt x="206" y="97"/>
                  </a:cubicBezTo>
                  <a:cubicBezTo>
                    <a:pt x="0" y="310"/>
                    <a:pt x="145" y="661"/>
                    <a:pt x="442" y="661"/>
                  </a:cubicBezTo>
                  <a:cubicBezTo>
                    <a:pt x="625" y="661"/>
                    <a:pt x="770" y="516"/>
                    <a:pt x="770" y="333"/>
                  </a:cubicBezTo>
                  <a:cubicBezTo>
                    <a:pt x="770" y="132"/>
                    <a:pt x="606"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7869410" y="978774"/>
              <a:ext cx="125808" cy="108020"/>
            </a:xfrm>
            <a:custGeom>
              <a:avLst/>
              <a:gdLst/>
              <a:ahLst/>
              <a:cxnLst/>
              <a:rect l="l" t="t" r="r" b="b"/>
              <a:pathLst>
                <a:path w="771" h="662" extrusionOk="0">
                  <a:moveTo>
                    <a:pt x="439" y="0"/>
                  </a:moveTo>
                  <a:cubicBezTo>
                    <a:pt x="358" y="0"/>
                    <a:pt x="275" y="30"/>
                    <a:pt x="206" y="97"/>
                  </a:cubicBezTo>
                  <a:cubicBezTo>
                    <a:pt x="0" y="310"/>
                    <a:pt x="145" y="661"/>
                    <a:pt x="442" y="661"/>
                  </a:cubicBezTo>
                  <a:cubicBezTo>
                    <a:pt x="625" y="661"/>
                    <a:pt x="770" y="516"/>
                    <a:pt x="770" y="333"/>
                  </a:cubicBezTo>
                  <a:cubicBezTo>
                    <a:pt x="770" y="132"/>
                    <a:pt x="610"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8128206" y="978285"/>
              <a:ext cx="107206" cy="108510"/>
            </a:xfrm>
            <a:custGeom>
              <a:avLst/>
              <a:gdLst/>
              <a:ahLst/>
              <a:cxnLst/>
              <a:rect l="l" t="t" r="r" b="b"/>
              <a:pathLst>
                <a:path w="657" h="665" extrusionOk="0">
                  <a:moveTo>
                    <a:pt x="328" y="1"/>
                  </a:moveTo>
                  <a:cubicBezTo>
                    <a:pt x="145" y="1"/>
                    <a:pt x="1" y="153"/>
                    <a:pt x="1" y="336"/>
                  </a:cubicBezTo>
                  <a:cubicBezTo>
                    <a:pt x="1" y="519"/>
                    <a:pt x="145" y="664"/>
                    <a:pt x="328" y="664"/>
                  </a:cubicBezTo>
                  <a:cubicBezTo>
                    <a:pt x="512" y="664"/>
                    <a:pt x="656" y="519"/>
                    <a:pt x="656" y="336"/>
                  </a:cubicBezTo>
                  <a:cubicBezTo>
                    <a:pt x="656" y="153"/>
                    <a:pt x="51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49"/>
          <p:cNvSpPr txBox="1">
            <a:spLocks noGrp="1"/>
          </p:cNvSpPr>
          <p:nvPr>
            <p:ph type="title"/>
          </p:nvPr>
        </p:nvSpPr>
        <p:spPr>
          <a:xfrm flipH="1">
            <a:off x="4337075" y="1826091"/>
            <a:ext cx="32388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784" name="Google Shape;1784;p49"/>
          <p:cNvSpPr/>
          <p:nvPr/>
        </p:nvSpPr>
        <p:spPr>
          <a:xfrm flipH="1">
            <a:off x="4995650" y="700304"/>
            <a:ext cx="1921800" cy="101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txBox="1">
            <a:spLocks noGrp="1"/>
          </p:cNvSpPr>
          <p:nvPr>
            <p:ph type="title" idx="2"/>
          </p:nvPr>
        </p:nvSpPr>
        <p:spPr>
          <a:xfrm flipH="1">
            <a:off x="5197325" y="781516"/>
            <a:ext cx="1518300" cy="8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4</a:t>
            </a:r>
            <a:endParaRPr dirty="0"/>
          </a:p>
        </p:txBody>
      </p:sp>
      <mc:AlternateContent xmlns:mc="http://schemas.openxmlformats.org/markup-compatibility/2006" xmlns:a14="http://schemas.microsoft.com/office/drawing/2010/main">
        <mc:Choice Requires="a14">
          <p:sp>
            <p:nvSpPr>
              <p:cNvPr id="64" name="กล่องข้อความ 63">
                <a:extLst>
                  <a:ext uri="{FF2B5EF4-FFF2-40B4-BE49-F238E27FC236}">
                    <a16:creationId xmlns:a16="http://schemas.microsoft.com/office/drawing/2014/main" id="{E7BA68E9-BC80-6D9C-5974-A4B54010B76F}"/>
                  </a:ext>
                </a:extLst>
              </p:cNvPr>
              <p:cNvSpPr txBox="1"/>
              <p:nvPr/>
            </p:nvSpPr>
            <p:spPr>
              <a:xfrm>
                <a:off x="3850432" y="2617204"/>
                <a:ext cx="4572000" cy="41472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1400" i="1" smtClean="0">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400" i="1">
                            <a:effectLst/>
                            <a:latin typeface="Cambria Math" panose="02040503050406030204" pitchFamily="18" charset="0"/>
                            <a:cs typeface="Times New Roman" panose="020206030504050203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Sup>
                          <m:sSupPr>
                            <m:ctrlPr>
                              <a:rPr lang="en-US" sz="1400" i="1">
                                <a:effectLst/>
                                <a:latin typeface="Cambria Math" panose="02040503050406030204" pitchFamily="18" charset="0"/>
                                <a:cs typeface="Times New Roman" panose="020206030504050203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nary>
                      <m:naryPr>
                        <m:chr m:val="∏"/>
                        <m:limLoc m:val="undOvr"/>
                        <m:ctrlPr>
                          <a:rPr lang="en-US" sz="1400" i="1">
                            <a:effectLst/>
                            <a:latin typeface="Cambria Math" panose="02040503050406030204" pitchFamily="18" charset="0"/>
                            <a:cs typeface="Times New Roman" panose="02020603050405020304" pitchFamily="18" charset="0"/>
                          </a:rPr>
                        </m:ctrlPr>
                      </m:naryPr>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sup>
                      <m:e>
                        <m:nary>
                          <m:naryPr>
                            <m:chr m:val="∏"/>
                            <m:limLoc m:val="undOvr"/>
                            <m:ctrlPr>
                              <a:rPr lang="en-US" sz="1400" i="1">
                                <a:effectLst/>
                                <a:latin typeface="Cambria Math" panose="02040503050406030204" pitchFamily="18" charset="0"/>
                                <a:cs typeface="Times New Roman" panose="02020603050405020304" pitchFamily="18" charset="0"/>
                              </a:rPr>
                            </m:ctrlPr>
                          </m:naryPr>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sup>
                          <m:e>
                            <m:d>
                              <m:dPr>
                                <m:begChr m:val="["/>
                                <m:endChr m:val="]"/>
                                <m:ctrlPr>
                                  <a:rPr lang="en-US" sz="1400" i="1">
                                    <a:effectLst/>
                                    <a:latin typeface="Cambria Math" panose="02040503050406030204" pitchFamily="18" charset="0"/>
                                    <a:cs typeface="Times New Roman" panose="02020603050405020304" pitchFamily="18" charset="0"/>
                                  </a:rPr>
                                </m:ctrlPr>
                              </m:dPr>
                              <m:e>
                                <m:func>
                                  <m:funcPr>
                                    <m:ctrlPr>
                                      <a:rPr lang="en-US" sz="1400" i="1">
                                        <a:effectLst/>
                                        <a:latin typeface="Cambria Math" panose="02040503050406030204" pitchFamily="18" charset="0"/>
                                        <a:cs typeface="Times New Roman" panose="02020603050405020304" pitchFamily="18" charset="0"/>
                                      </a:rPr>
                                    </m:ctrlPr>
                                  </m:funcPr>
                                  <m:fName>
                                    <m:sSup>
                                      <m:sSupPr>
                                        <m:ctrlPr>
                                          <a:rPr lang="en-US" sz="1400" i="1">
                                            <a:effectLst/>
                                            <a:latin typeface="Cambria Math" panose="02040503050406030204" pitchFamily="18" charset="0"/>
                                            <a:cs typeface="Times New Roman" panose="02020603050405020304" pitchFamily="18" charset="0"/>
                                          </a:rPr>
                                        </m:ctrlPr>
                                      </m:sSup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fName>
                                  <m:e>
                                    <m:d>
                                      <m:dPr>
                                        <m:ctrlPr>
                                          <a:rPr lang="en-US" sz="1400" i="1">
                                            <a:effectLst/>
                                            <a:latin typeface="Cambria Math" panose="02040503050406030204" pitchFamily="18" charset="0"/>
                                            <a:cs typeface="Times New Roman" panose="02020603050405020304" pitchFamily="18" charset="0"/>
                                          </a:rPr>
                                        </m:ctrlPr>
                                      </m:dPr>
                                      <m:e>
                                        <m:f>
                                          <m:fPr>
                                            <m:ctrlPr>
                                              <a:rPr lang="en-US" sz="1400" i="1">
                                                <a:effectLst/>
                                                <a:latin typeface="Cambria Math" panose="020405030504060302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den>
                                        </m:f>
                                      </m:e>
                                    </m:d>
                                    <m:func>
                                      <m:funcPr>
                                        <m:ctrlPr>
                                          <a:rPr lang="en-US" sz="1400" i="1">
                                            <a:effectLst/>
                                            <a:latin typeface="Cambria Math" panose="02040503050406030204" pitchFamily="18" charset="0"/>
                                            <a:cs typeface="Times New Roman" panose="02020603050405020304" pitchFamily="18" charset="0"/>
                                          </a:rPr>
                                        </m:ctrlPr>
                                      </m:funcPr>
                                      <m:fName>
                                        <m:sSup>
                                          <m:sSupPr>
                                            <m:ctrlPr>
                                              <a:rPr lang="en-US" sz="1400" i="1">
                                                <a:effectLst/>
                                                <a:latin typeface="Cambria Math" panose="02040503050406030204" pitchFamily="18" charset="0"/>
                                                <a:cs typeface="Times New Roman" panose="02020603050405020304" pitchFamily="18" charset="0"/>
                                              </a:rPr>
                                            </m:ctrlPr>
                                          </m:sSupP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fName>
                                      <m:e>
                                        <m:d>
                                          <m:dPr>
                                            <m:ctrlPr>
                                              <a:rPr lang="en-US" sz="1400" i="1">
                                                <a:effectLst/>
                                                <a:latin typeface="Cambria Math" panose="02040503050406030204" pitchFamily="18" charset="0"/>
                                                <a:cs typeface="Times New Roman" panose="02020603050405020304" pitchFamily="18" charset="0"/>
                                              </a:rPr>
                                            </m:ctrlPr>
                                          </m:dPr>
                                          <m:e>
                                            <m:f>
                                              <m:fPr>
                                                <m:ctrlPr>
                                                  <a:rPr lang="en-US" sz="1400" i="1">
                                                    <a:effectLst/>
                                                    <a:latin typeface="Cambria Math" panose="020405030504060302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den>
                                            </m:f>
                                          </m:e>
                                        </m:d>
                                      </m:e>
                                    </m:func>
                                  </m:e>
                                </m:func>
                              </m:e>
                            </m:d>
                          </m:e>
                        </m:nary>
                      </m:e>
                    </m:nary>
                  </m:oMath>
                </a14:m>
                <a:r>
                  <a:rPr lang="en-US" sz="1400" dirty="0">
                    <a:effectLst/>
                    <a:latin typeface="Times New Roman" panose="02020603050405020304" pitchFamily="18" charset="0"/>
                    <a:ea typeface="Times New Roman" panose="02020603050405020304" pitchFamily="18" charset="0"/>
                  </a:rPr>
                  <a:t> </a:t>
                </a:r>
                <a:endParaRPr lang="th-TH" dirty="0"/>
              </a:p>
            </p:txBody>
          </p:sp>
        </mc:Choice>
        <mc:Fallback xmlns="">
          <p:sp>
            <p:nvSpPr>
              <p:cNvPr id="64" name="กล่องข้อความ 63">
                <a:extLst>
                  <a:ext uri="{FF2B5EF4-FFF2-40B4-BE49-F238E27FC236}">
                    <a16:creationId xmlns:a16="http://schemas.microsoft.com/office/drawing/2014/main" id="{E7BA68E9-BC80-6D9C-5974-A4B54010B76F}"/>
                  </a:ext>
                </a:extLst>
              </p:cNvPr>
              <p:cNvSpPr txBox="1">
                <a:spLocks noRot="1" noChangeAspect="1" noMove="1" noResize="1" noEditPoints="1" noAdjustHandles="1" noChangeArrowheads="1" noChangeShapeType="1" noTextEdit="1"/>
              </p:cNvSpPr>
              <p:nvPr/>
            </p:nvSpPr>
            <p:spPr>
              <a:xfrm>
                <a:off x="3850432" y="2617204"/>
                <a:ext cx="4572000" cy="414729"/>
              </a:xfrm>
              <a:prstGeom prst="rect">
                <a:avLst/>
              </a:prstGeom>
              <a:blipFill>
                <a:blip r:embed="rId3"/>
                <a:stretch>
                  <a:fillRect l="-554" t="-61765" b="-111765"/>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66" name="กล่องข้อความ 65">
                <a:extLst>
                  <a:ext uri="{FF2B5EF4-FFF2-40B4-BE49-F238E27FC236}">
                    <a16:creationId xmlns:a16="http://schemas.microsoft.com/office/drawing/2014/main" id="{551F4169-F47D-BA09-4642-6993C85AE3EE}"/>
                  </a:ext>
                </a:extLst>
              </p:cNvPr>
              <p:cNvSpPr txBox="1"/>
              <p:nvPr/>
            </p:nvSpPr>
            <p:spPr>
              <a:xfrm>
                <a:off x="3920170" y="3120149"/>
                <a:ext cx="4572000" cy="41472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Sup>
                      <m:sSubSupPr>
                        <m:ctrlPr>
                          <a:rPr lang="th-TH" i="1" smtClean="0">
                            <a:solidFill>
                              <a:srgbClr val="836967"/>
                            </a:solidFill>
                            <a:latin typeface="Cambria Math" panose="02040503050406030204" pitchFamily="18" charset="0"/>
                          </a:rPr>
                        </m:ctrlPr>
                      </m:sSubSupPr>
                      <m:e>
                        <m:r>
                          <a:rPr lang="th-TH" i="1">
                            <a:latin typeface="Cambria Math" panose="02040503050406030204" pitchFamily="18" charset="0"/>
                          </a:rPr>
                          <m:t>𝑇</m:t>
                        </m:r>
                      </m:e>
                      <m:sub>
                        <m:d>
                          <m:dPr>
                            <m:ctrlPr>
                              <a:rPr lang="th-TH" i="1">
                                <a:solidFill>
                                  <a:srgbClr val="836967"/>
                                </a:solidFill>
                                <a:latin typeface="Cambria Math" panose="02040503050406030204" pitchFamily="18" charset="0"/>
                              </a:rPr>
                            </m:ctrlPr>
                          </m:dPr>
                          <m:e>
                            <m:r>
                              <a:rPr lang="th-TH" i="1">
                                <a:latin typeface="Cambria Math" panose="02040503050406030204" pitchFamily="18" charset="0"/>
                              </a:rPr>
                              <m:t>𝑚</m:t>
                            </m:r>
                            <m:r>
                              <a:rPr lang="th-TH" i="0">
                                <a:latin typeface="Cambria Math" panose="02040503050406030204" pitchFamily="18" charset="0"/>
                              </a:rPr>
                              <m:t>,</m:t>
                            </m:r>
                            <m:r>
                              <a:rPr lang="th-TH" i="1">
                                <a:latin typeface="Cambria Math" panose="02040503050406030204" pitchFamily="18" charset="0"/>
                              </a:rPr>
                              <m:t>𝑛</m:t>
                            </m:r>
                          </m:e>
                        </m:d>
                      </m:sub>
                      <m:sup>
                        <m:r>
                          <a:rPr lang="th-TH" i="0">
                            <a:latin typeface="Cambria Math" panose="02040503050406030204" pitchFamily="18" charset="0"/>
                          </a:rPr>
                          <m:t>4</m:t>
                        </m:r>
                      </m:sup>
                    </m:sSubSup>
                    <m:r>
                      <a:rPr lang="th-TH" i="0">
                        <a:latin typeface="Cambria Math" panose="02040503050406030204" pitchFamily="18" charset="0"/>
                      </a:rPr>
                      <m:t>=</m:t>
                    </m:r>
                    <m:nary>
                      <m:naryPr>
                        <m:chr m:val="∏"/>
                        <m:limLoc m:val="undOvr"/>
                        <m:ctrlPr>
                          <a:rPr lang="th-TH" i="1">
                            <a:latin typeface="Cambria Math" panose="02040503050406030204" pitchFamily="18" charset="0"/>
                          </a:rPr>
                        </m:ctrlPr>
                      </m:naryPr>
                      <m:sub>
                        <m:r>
                          <a:rPr lang="th-TH" i="1">
                            <a:latin typeface="Cambria Math" panose="02040503050406030204" pitchFamily="18" charset="0"/>
                          </a:rPr>
                          <m:t>𝑖</m:t>
                        </m:r>
                        <m:r>
                          <a:rPr lang="th-TH" i="0">
                            <a:latin typeface="Cambria Math" panose="02040503050406030204" pitchFamily="18" charset="0"/>
                          </a:rPr>
                          <m:t>=1</m:t>
                        </m:r>
                      </m:sub>
                      <m:sup>
                        <m:r>
                          <a:rPr lang="th-TH" i="1">
                            <a:latin typeface="Cambria Math" panose="02040503050406030204" pitchFamily="18" charset="0"/>
                          </a:rPr>
                          <m:t>𝑛</m:t>
                        </m:r>
                      </m:sup>
                      <m:e>
                        <m:nary>
                          <m:naryPr>
                            <m:chr m:val="∏"/>
                            <m:limLoc m:val="undOvr"/>
                            <m:ctrlPr>
                              <a:rPr lang="th-TH" i="1">
                                <a:latin typeface="Cambria Math" panose="02040503050406030204" pitchFamily="18" charset="0"/>
                              </a:rPr>
                            </m:ctrlPr>
                          </m:naryPr>
                          <m:sub>
                            <m:r>
                              <a:rPr lang="th-TH" i="1">
                                <a:latin typeface="Cambria Math" panose="02040503050406030204" pitchFamily="18" charset="0"/>
                              </a:rPr>
                              <m:t>𝑗</m:t>
                            </m:r>
                            <m:r>
                              <a:rPr lang="th-TH" i="0">
                                <a:latin typeface="Cambria Math" panose="02040503050406030204" pitchFamily="18" charset="0"/>
                              </a:rPr>
                              <m:t>=1</m:t>
                            </m:r>
                          </m:sub>
                          <m:sup>
                            <m:r>
                              <a:rPr lang="th-TH" i="1">
                                <a:latin typeface="Cambria Math" panose="02040503050406030204" pitchFamily="18" charset="0"/>
                              </a:rPr>
                              <m:t>𝑚</m:t>
                            </m:r>
                          </m:sup>
                          <m:e>
                            <m:r>
                              <a:rPr lang="th-TH" i="0">
                                <a:latin typeface="Cambria Math" panose="02040503050406030204" pitchFamily="18" charset="0"/>
                              </a:rPr>
                              <m:t>4</m:t>
                            </m:r>
                            <m:d>
                              <m:dPr>
                                <m:begChr m:val="["/>
                                <m:endChr m:val="]"/>
                                <m:ctrlPr>
                                  <a:rPr lang="th-TH" i="1">
                                    <a:solidFill>
                                      <a:srgbClr val="836967"/>
                                    </a:solidFill>
                                    <a:latin typeface="Cambria Math" panose="02040503050406030204" pitchFamily="18" charset="0"/>
                                  </a:rPr>
                                </m:ctrlPr>
                              </m:dPr>
                              <m:e>
                                <m:func>
                                  <m:funcPr>
                                    <m:ctrlPr>
                                      <a:rPr lang="th-TH" i="1">
                                        <a:latin typeface="Cambria Math" panose="02040503050406030204" pitchFamily="18" charset="0"/>
                                      </a:rPr>
                                    </m:ctrlPr>
                                  </m:funcPr>
                                  <m:fName>
                                    <m:sSup>
                                      <m:sSupPr>
                                        <m:ctrlPr>
                                          <a:rPr lang="th-TH" i="1">
                                            <a:solidFill>
                                              <a:srgbClr val="836967"/>
                                            </a:solidFill>
                                            <a:latin typeface="Cambria Math" panose="02040503050406030204" pitchFamily="18" charset="0"/>
                                          </a:rPr>
                                        </m:ctrlPr>
                                      </m:sSupPr>
                                      <m:e>
                                        <m:r>
                                          <m:rPr>
                                            <m:sty m:val="p"/>
                                          </m:rPr>
                                          <a:rPr lang="th-TH" i="0">
                                            <a:latin typeface="Cambria Math" panose="02040503050406030204" pitchFamily="18" charset="0"/>
                                          </a:rPr>
                                          <m:t>cos</m:t>
                                        </m:r>
                                      </m:e>
                                      <m:sup>
                                        <m:r>
                                          <a:rPr lang="th-TH" i="0">
                                            <a:latin typeface="Cambria Math" panose="02040503050406030204" pitchFamily="18" charset="0"/>
                                          </a:rPr>
                                          <m:t>2</m:t>
                                        </m:r>
                                      </m:sup>
                                    </m:sSup>
                                  </m:fName>
                                  <m:e>
                                    <m:d>
                                      <m:dPr>
                                        <m:ctrlPr>
                                          <a:rPr lang="th-TH" i="1">
                                            <a:solidFill>
                                              <a:srgbClr val="836967"/>
                                            </a:solidFill>
                                            <a:latin typeface="Cambria Math" panose="02040503050406030204" pitchFamily="18" charset="0"/>
                                          </a:rPr>
                                        </m:ctrlPr>
                                      </m:dPr>
                                      <m:e>
                                        <m:f>
                                          <m:fPr>
                                            <m:ctrlPr>
                                              <a:rPr lang="th-TH" i="1">
                                                <a:solidFill>
                                                  <a:srgbClr val="836967"/>
                                                </a:solidFill>
                                                <a:latin typeface="Cambria Math" panose="02040503050406030204" pitchFamily="18" charset="0"/>
                                              </a:rPr>
                                            </m:ctrlPr>
                                          </m:fPr>
                                          <m:num>
                                            <m:r>
                                              <a:rPr lang="th-TH" i="1">
                                                <a:latin typeface="Cambria Math" panose="02040503050406030204" pitchFamily="18" charset="0"/>
                                              </a:rPr>
                                              <m:t>𝑖</m:t>
                                            </m:r>
                                            <m:r>
                                              <a:rPr lang="th-TH" i="1">
                                                <a:latin typeface="Cambria Math" panose="02040503050406030204" pitchFamily="18" charset="0"/>
                                              </a:rPr>
                                              <m:t>𝜋</m:t>
                                            </m:r>
                                          </m:num>
                                          <m:den>
                                            <m:r>
                                              <a:rPr lang="th-TH" i="1">
                                                <a:latin typeface="Cambria Math" panose="02040503050406030204" pitchFamily="18" charset="0"/>
                                              </a:rPr>
                                              <m:t>𝑛</m:t>
                                            </m:r>
                                            <m:r>
                                              <a:rPr lang="th-TH" i="0">
                                                <a:latin typeface="Cambria Math" panose="02040503050406030204" pitchFamily="18" charset="0"/>
                                              </a:rPr>
                                              <m:t>+1</m:t>
                                            </m:r>
                                          </m:den>
                                        </m:f>
                                      </m:e>
                                    </m:d>
                                    <m:func>
                                      <m:funcPr>
                                        <m:ctrlPr>
                                          <a:rPr lang="th-TH" i="1">
                                            <a:latin typeface="Cambria Math" panose="02040503050406030204" pitchFamily="18" charset="0"/>
                                          </a:rPr>
                                        </m:ctrlPr>
                                      </m:funcPr>
                                      <m:fName>
                                        <m:sSup>
                                          <m:sSupPr>
                                            <m:ctrlPr>
                                              <a:rPr lang="th-TH" i="1">
                                                <a:solidFill>
                                                  <a:srgbClr val="836967"/>
                                                </a:solidFill>
                                                <a:latin typeface="Cambria Math" panose="02040503050406030204" pitchFamily="18" charset="0"/>
                                              </a:rPr>
                                            </m:ctrlPr>
                                          </m:sSupPr>
                                          <m:e>
                                            <m:r>
                                              <a:rPr lang="th-TH" i="0">
                                                <a:latin typeface="Cambria Math" panose="02040503050406030204" pitchFamily="18" charset="0"/>
                                              </a:rPr>
                                              <m:t>+ </m:t>
                                            </m:r>
                                            <m:r>
                                              <m:rPr>
                                                <m:sty m:val="p"/>
                                              </m:rPr>
                                              <a:rPr lang="th-TH" i="0">
                                                <a:latin typeface="Cambria Math" panose="02040503050406030204" pitchFamily="18" charset="0"/>
                                              </a:rPr>
                                              <m:t>cos</m:t>
                                            </m:r>
                                          </m:e>
                                          <m:sup>
                                            <m:r>
                                              <a:rPr lang="th-TH" i="0">
                                                <a:latin typeface="Cambria Math" panose="02040503050406030204" pitchFamily="18" charset="0"/>
                                              </a:rPr>
                                              <m:t>2</m:t>
                                            </m:r>
                                          </m:sup>
                                        </m:sSup>
                                      </m:fName>
                                      <m:e>
                                        <m:d>
                                          <m:dPr>
                                            <m:ctrlPr>
                                              <a:rPr lang="th-TH" i="1">
                                                <a:solidFill>
                                                  <a:srgbClr val="836967"/>
                                                </a:solidFill>
                                                <a:latin typeface="Cambria Math" panose="02040503050406030204" pitchFamily="18" charset="0"/>
                                              </a:rPr>
                                            </m:ctrlPr>
                                          </m:dPr>
                                          <m:e>
                                            <m:f>
                                              <m:fPr>
                                                <m:ctrlPr>
                                                  <a:rPr lang="th-TH" i="1">
                                                    <a:solidFill>
                                                      <a:srgbClr val="836967"/>
                                                    </a:solidFill>
                                                    <a:latin typeface="Cambria Math" panose="02040503050406030204" pitchFamily="18" charset="0"/>
                                                  </a:rPr>
                                                </m:ctrlPr>
                                              </m:fPr>
                                              <m:num>
                                                <m:r>
                                                  <a:rPr lang="th-TH" i="1">
                                                    <a:latin typeface="Cambria Math" panose="02040503050406030204" pitchFamily="18" charset="0"/>
                                                  </a:rPr>
                                                  <m:t>𝑗</m:t>
                                                </m:r>
                                                <m:r>
                                                  <a:rPr lang="th-TH" i="1">
                                                    <a:latin typeface="Cambria Math" panose="02040503050406030204" pitchFamily="18" charset="0"/>
                                                  </a:rPr>
                                                  <m:t>𝜋</m:t>
                                                </m:r>
                                              </m:num>
                                              <m:den>
                                                <m:r>
                                                  <a:rPr lang="th-TH" i="1">
                                                    <a:latin typeface="Cambria Math" panose="02040503050406030204" pitchFamily="18" charset="0"/>
                                                  </a:rPr>
                                                  <m:t>𝑚</m:t>
                                                </m:r>
                                                <m:r>
                                                  <a:rPr lang="th-TH" i="0">
                                                    <a:latin typeface="Cambria Math" panose="02040503050406030204" pitchFamily="18" charset="0"/>
                                                  </a:rPr>
                                                  <m:t>+1</m:t>
                                                </m:r>
                                              </m:den>
                                            </m:f>
                                          </m:e>
                                        </m:d>
                                      </m:e>
                                    </m:func>
                                  </m:e>
                                </m:func>
                              </m:e>
                            </m:d>
                          </m:e>
                        </m:nary>
                      </m:e>
                    </m:nary>
                  </m:oMath>
                </a14:m>
                <a:endParaRPr lang="th-TH" dirty="0"/>
              </a:p>
            </p:txBody>
          </p:sp>
        </mc:Choice>
        <mc:Fallback xmlns="">
          <p:sp>
            <p:nvSpPr>
              <p:cNvPr id="66" name="กล่องข้อความ 65">
                <a:extLst>
                  <a:ext uri="{FF2B5EF4-FFF2-40B4-BE49-F238E27FC236}">
                    <a16:creationId xmlns:a16="http://schemas.microsoft.com/office/drawing/2014/main" id="{551F4169-F47D-BA09-4642-6993C85AE3EE}"/>
                  </a:ext>
                </a:extLst>
              </p:cNvPr>
              <p:cNvSpPr txBox="1">
                <a:spLocks noRot="1" noChangeAspect="1" noMove="1" noResize="1" noEditPoints="1" noAdjustHandles="1" noChangeArrowheads="1" noChangeShapeType="1" noTextEdit="1"/>
              </p:cNvSpPr>
              <p:nvPr/>
            </p:nvSpPr>
            <p:spPr>
              <a:xfrm>
                <a:off x="3920170" y="3120149"/>
                <a:ext cx="4572000" cy="414729"/>
              </a:xfrm>
              <a:prstGeom prst="rect">
                <a:avLst/>
              </a:prstGeom>
              <a:blipFill>
                <a:blip r:embed="rId4"/>
                <a:stretch>
                  <a:fillRect l="-277" t="-61765" b="-108824"/>
                </a:stretch>
              </a:blipFill>
            </p:spPr>
            <p:txBody>
              <a:bodyPr/>
              <a:lstStyle/>
              <a:p>
                <a:r>
                  <a:rPr lang="th-TH">
                    <a:noFill/>
                  </a:rPr>
                  <a:t> </a:t>
                </a:r>
              </a:p>
            </p:txBody>
          </p:sp>
        </mc:Fallback>
      </mc:AlternateContent>
      <p:sp>
        <p:nvSpPr>
          <p:cNvPr id="68" name="กล่องข้อความ 67">
            <a:extLst>
              <a:ext uri="{FF2B5EF4-FFF2-40B4-BE49-F238E27FC236}">
                <a16:creationId xmlns:a16="http://schemas.microsoft.com/office/drawing/2014/main" id="{4234D8A2-FF99-1D7F-93B1-333C39040C4C}"/>
              </a:ext>
            </a:extLst>
          </p:cNvPr>
          <p:cNvSpPr txBox="1"/>
          <p:nvPr/>
        </p:nvSpPr>
        <p:spPr>
          <a:xfrm>
            <a:off x="4172557" y="3561122"/>
            <a:ext cx="4572000" cy="3885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effectLst/>
                <a:latin typeface="Nunito" pitchFamily="2" charset="0"/>
                <a:ea typeface="Times New Roman" panose="02020603050405020304" pitchFamily="18" charset="0"/>
              </a:rPr>
              <a:t>list all probability counts of patterns. </a:t>
            </a:r>
            <a:endParaRPr lang="en-US" sz="1800" dirty="0">
              <a:effectLst/>
              <a:latin typeface="Nunito" pitchFamily="2" charset="0"/>
              <a:ea typeface="Times New Roman" panose="02020603050405020304" pitchFamily="18" charset="0"/>
            </a:endParaRPr>
          </a:p>
        </p:txBody>
      </p:sp>
      <p:grpSp>
        <p:nvGrpSpPr>
          <p:cNvPr id="69" name="กลุ่ม 68">
            <a:extLst>
              <a:ext uri="{FF2B5EF4-FFF2-40B4-BE49-F238E27FC236}">
                <a16:creationId xmlns:a16="http://schemas.microsoft.com/office/drawing/2014/main" id="{79CD016B-64EC-A567-0A67-F4E42252B894}"/>
              </a:ext>
            </a:extLst>
          </p:cNvPr>
          <p:cNvGrpSpPr/>
          <p:nvPr/>
        </p:nvGrpSpPr>
        <p:grpSpPr>
          <a:xfrm>
            <a:off x="642760" y="4582430"/>
            <a:ext cx="1618444" cy="612070"/>
            <a:chOff x="2376725" y="1050187"/>
            <a:chExt cx="3356300" cy="1269300"/>
          </a:xfrm>
        </p:grpSpPr>
        <p:pic>
          <p:nvPicPr>
            <p:cNvPr id="70" name="Google Shape;1137;p34">
              <a:extLst>
                <a:ext uri="{FF2B5EF4-FFF2-40B4-BE49-F238E27FC236}">
                  <a16:creationId xmlns:a16="http://schemas.microsoft.com/office/drawing/2014/main" id="{473BEE98-C719-2532-78DA-6AF2D9B32449}"/>
                </a:ext>
              </a:extLst>
            </p:cNvPr>
            <p:cNvPicPr preferRelativeResize="0"/>
            <p:nvPr/>
          </p:nvPicPr>
          <p:blipFill>
            <a:blip r:embed="rId5">
              <a:alphaModFix/>
            </a:blip>
            <a:stretch>
              <a:fillRect/>
            </a:stretch>
          </p:blipFill>
          <p:spPr>
            <a:xfrm>
              <a:off x="2376725" y="1312767"/>
              <a:ext cx="1783594" cy="826088"/>
            </a:xfrm>
            <a:prstGeom prst="rect">
              <a:avLst/>
            </a:prstGeom>
            <a:noFill/>
            <a:ln>
              <a:noFill/>
            </a:ln>
          </p:spPr>
        </p:pic>
        <p:pic>
          <p:nvPicPr>
            <p:cNvPr id="71" name="Google Shape;1138;p34">
              <a:extLst>
                <a:ext uri="{FF2B5EF4-FFF2-40B4-BE49-F238E27FC236}">
                  <a16:creationId xmlns:a16="http://schemas.microsoft.com/office/drawing/2014/main" id="{07341A8A-B464-5996-2E23-8192A83482C0}"/>
                </a:ext>
              </a:extLst>
            </p:cNvPr>
            <p:cNvPicPr preferRelativeResize="0"/>
            <p:nvPr/>
          </p:nvPicPr>
          <p:blipFill>
            <a:blip r:embed="rId6">
              <a:alphaModFix/>
            </a:blip>
            <a:stretch>
              <a:fillRect/>
            </a:stretch>
          </p:blipFill>
          <p:spPr>
            <a:xfrm>
              <a:off x="4066365" y="1316485"/>
              <a:ext cx="654821" cy="736677"/>
            </a:xfrm>
            <a:prstGeom prst="rect">
              <a:avLst/>
            </a:prstGeom>
            <a:noFill/>
            <a:ln>
              <a:noFill/>
            </a:ln>
          </p:spPr>
        </p:pic>
        <p:pic>
          <p:nvPicPr>
            <p:cNvPr id="72" name="Google Shape;1140;p34">
              <a:extLst>
                <a:ext uri="{FF2B5EF4-FFF2-40B4-BE49-F238E27FC236}">
                  <a16:creationId xmlns:a16="http://schemas.microsoft.com/office/drawing/2014/main" id="{A653E5A6-849B-5AD0-C8D5-F8FE1AC93823}"/>
                </a:ext>
              </a:extLst>
            </p:cNvPr>
            <p:cNvPicPr preferRelativeResize="0"/>
            <p:nvPr/>
          </p:nvPicPr>
          <p:blipFill>
            <a:blip r:embed="rId7">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70;p38">
            <a:extLst>
              <a:ext uri="{FF2B5EF4-FFF2-40B4-BE49-F238E27FC236}">
                <a16:creationId xmlns:a16="http://schemas.microsoft.com/office/drawing/2014/main" id="{74BB1006-8911-62EF-A6D3-4FE28336DA45}"/>
              </a:ext>
            </a:extLst>
          </p:cNvPr>
          <p:cNvSpPr/>
          <p:nvPr/>
        </p:nvSpPr>
        <p:spPr>
          <a:xfrm>
            <a:off x="3877467" y="591988"/>
            <a:ext cx="39327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378093E4-358E-D448-3958-5C48BEE66846}"/>
              </a:ext>
            </a:extLst>
          </p:cNvPr>
          <p:cNvSpPr txBox="1">
            <a:spLocks/>
          </p:cNvSpPr>
          <p:nvPr/>
        </p:nvSpPr>
        <p:spPr>
          <a:xfrm>
            <a:off x="4034117" y="534988"/>
            <a:ext cx="3619200" cy="8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Nunito"/>
              <a:buNone/>
              <a:defRPr sz="3300" b="1" i="0" u="none" strike="noStrike" cap="none">
                <a:solidFill>
                  <a:schemeClr val="lt2"/>
                </a:solidFill>
                <a:latin typeface="Nunito"/>
                <a:ea typeface="Nunito"/>
                <a:cs typeface="Nunito"/>
                <a:sym typeface="Nunito"/>
              </a:defRPr>
            </a:lvl1pPr>
            <a:lvl2pPr marR="0" lvl="1"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9pPr>
          </a:lstStyle>
          <a:p>
            <a:r>
              <a:rPr lang="en" dirty="0"/>
              <a:t>Suggestion</a:t>
            </a:r>
          </a:p>
        </p:txBody>
      </p:sp>
      <p:sp>
        <p:nvSpPr>
          <p:cNvPr id="7" name="กล่องข้อความ 6">
            <a:extLst>
              <a:ext uri="{FF2B5EF4-FFF2-40B4-BE49-F238E27FC236}">
                <a16:creationId xmlns:a16="http://schemas.microsoft.com/office/drawing/2014/main" id="{E4A1596B-A78F-A699-F378-3BD24E40527F}"/>
              </a:ext>
            </a:extLst>
          </p:cNvPr>
          <p:cNvSpPr txBox="1"/>
          <p:nvPr/>
        </p:nvSpPr>
        <p:spPr>
          <a:xfrm>
            <a:off x="2290970" y="1699611"/>
            <a:ext cx="6549909" cy="2031325"/>
          </a:xfrm>
          <a:prstGeom prst="rect">
            <a:avLst/>
          </a:prstGeom>
          <a:noFill/>
        </p:spPr>
        <p:txBody>
          <a:bodyPr wrap="square">
            <a:spAutoFit/>
          </a:bodyPr>
          <a:lstStyle/>
          <a:p>
            <a:pPr marL="285750" lvl="0" indent="-285750" algn="just">
              <a:buFont typeface="Arial" panose="020B0604020202020204" pitchFamily="34" charset="0"/>
              <a:buChar char="•"/>
            </a:pPr>
            <a:r>
              <a:rPr lang="en-US" sz="1800" b="0" i="0" u="none" strike="noStrike" cap="none" dirty="0">
                <a:solidFill>
                  <a:srgbClr val="000000"/>
                </a:solidFill>
                <a:effectLst/>
                <a:latin typeface="Nunito" pitchFamily="2" charset="0"/>
                <a:sym typeface="Arial"/>
              </a:rPr>
              <a:t>The cost of arranged tiles in one room can be calculated by the number of pieces of tile.</a:t>
            </a:r>
          </a:p>
          <a:p>
            <a:pPr marL="285750" lvl="0" indent="-285750" algn="just">
              <a:buFont typeface="Arial" panose="020B0604020202020204" pitchFamily="34" charset="0"/>
              <a:buChar char="•"/>
            </a:pPr>
            <a:r>
              <a:rPr lang="en-US" sz="1800" b="0" i="0" u="none" strike="noStrike" cap="none" dirty="0">
                <a:solidFill>
                  <a:srgbClr val="000000"/>
                </a:solidFill>
                <a:effectLst/>
                <a:latin typeface="Nunito" pitchFamily="2" charset="0"/>
                <a:sym typeface="Arial"/>
              </a:rPr>
              <a:t>This program can be applied in industry. Example Tiles factory</a:t>
            </a:r>
          </a:p>
          <a:p>
            <a:pPr marL="285750" lvl="0" indent="-285750" algn="just">
              <a:buFont typeface="Arial" panose="020B0604020202020204" pitchFamily="34" charset="0"/>
              <a:buChar char="•"/>
            </a:pPr>
            <a:r>
              <a:rPr lang="en-US" sz="1800" b="0" i="0" u="none" strike="noStrike" cap="none" dirty="0">
                <a:solidFill>
                  <a:srgbClr val="000000"/>
                </a:solidFill>
                <a:effectLst/>
                <a:latin typeface="Nunito" pitchFamily="2" charset="0"/>
                <a:sym typeface="Arial"/>
              </a:rPr>
              <a:t>This information can be used in other research studies.</a:t>
            </a:r>
          </a:p>
          <a:p>
            <a:pPr marL="285750" lvl="0" indent="-285750" algn="just">
              <a:buFont typeface="Arial" panose="020B0604020202020204" pitchFamily="34" charset="0"/>
              <a:buChar char="•"/>
            </a:pPr>
            <a:r>
              <a:rPr lang="en-US" sz="1800" b="0" i="0" u="none" strike="noStrike" cap="none" dirty="0">
                <a:solidFill>
                  <a:srgbClr val="000000"/>
                </a:solidFill>
                <a:effectLst/>
                <a:latin typeface="Nunito" pitchFamily="2" charset="0"/>
                <a:sym typeface="Arial"/>
              </a:rPr>
              <a:t>This project can be used as a model or as a case study in applying mathematics to our daily life.</a:t>
            </a:r>
          </a:p>
        </p:txBody>
      </p:sp>
      <p:grpSp>
        <p:nvGrpSpPr>
          <p:cNvPr id="8" name="กลุ่ม 7">
            <a:extLst>
              <a:ext uri="{FF2B5EF4-FFF2-40B4-BE49-F238E27FC236}">
                <a16:creationId xmlns:a16="http://schemas.microsoft.com/office/drawing/2014/main" id="{C4148D85-77CC-B7D3-F9B6-26111BC92AE6}"/>
              </a:ext>
            </a:extLst>
          </p:cNvPr>
          <p:cNvGrpSpPr/>
          <p:nvPr/>
        </p:nvGrpSpPr>
        <p:grpSpPr>
          <a:xfrm>
            <a:off x="7402375" y="4245477"/>
            <a:ext cx="1618444" cy="612070"/>
            <a:chOff x="2376725" y="1050187"/>
            <a:chExt cx="3356300" cy="1269300"/>
          </a:xfrm>
        </p:grpSpPr>
        <p:pic>
          <p:nvPicPr>
            <p:cNvPr id="9" name="Google Shape;1137;p34">
              <a:extLst>
                <a:ext uri="{FF2B5EF4-FFF2-40B4-BE49-F238E27FC236}">
                  <a16:creationId xmlns:a16="http://schemas.microsoft.com/office/drawing/2014/main" id="{2F787A13-3C24-C69B-0FAE-0DA16A9B41F5}"/>
                </a:ext>
              </a:extLst>
            </p:cNvPr>
            <p:cNvPicPr preferRelativeResize="0"/>
            <p:nvPr/>
          </p:nvPicPr>
          <p:blipFill>
            <a:blip r:embed="rId2">
              <a:alphaModFix/>
            </a:blip>
            <a:stretch>
              <a:fillRect/>
            </a:stretch>
          </p:blipFill>
          <p:spPr>
            <a:xfrm>
              <a:off x="2376725" y="1312767"/>
              <a:ext cx="1783594" cy="826088"/>
            </a:xfrm>
            <a:prstGeom prst="rect">
              <a:avLst/>
            </a:prstGeom>
            <a:noFill/>
            <a:ln>
              <a:noFill/>
            </a:ln>
          </p:spPr>
        </p:pic>
        <p:pic>
          <p:nvPicPr>
            <p:cNvPr id="10" name="Google Shape;1138;p34">
              <a:extLst>
                <a:ext uri="{FF2B5EF4-FFF2-40B4-BE49-F238E27FC236}">
                  <a16:creationId xmlns:a16="http://schemas.microsoft.com/office/drawing/2014/main" id="{F1FBE723-5E03-97FF-1335-4843D3D7C5D6}"/>
                </a:ext>
              </a:extLst>
            </p:cNvPr>
            <p:cNvPicPr preferRelativeResize="0"/>
            <p:nvPr/>
          </p:nvPicPr>
          <p:blipFill>
            <a:blip r:embed="rId3">
              <a:alphaModFix/>
            </a:blip>
            <a:stretch>
              <a:fillRect/>
            </a:stretch>
          </p:blipFill>
          <p:spPr>
            <a:xfrm>
              <a:off x="4066365" y="1316485"/>
              <a:ext cx="654821" cy="736677"/>
            </a:xfrm>
            <a:prstGeom prst="rect">
              <a:avLst/>
            </a:prstGeom>
            <a:noFill/>
            <a:ln>
              <a:noFill/>
            </a:ln>
          </p:spPr>
        </p:pic>
        <p:pic>
          <p:nvPicPr>
            <p:cNvPr id="11" name="Google Shape;1140;p34">
              <a:extLst>
                <a:ext uri="{FF2B5EF4-FFF2-40B4-BE49-F238E27FC236}">
                  <a16:creationId xmlns:a16="http://schemas.microsoft.com/office/drawing/2014/main" id="{412913AB-4F7D-632A-BABA-B2EAABF1875F}"/>
                </a:ext>
              </a:extLst>
            </p:cNvPr>
            <p:cNvPicPr preferRelativeResize="0"/>
            <p:nvPr/>
          </p:nvPicPr>
          <p:blipFill>
            <a:blip r:embed="rId4">
              <a:alphaModFix/>
            </a:blip>
            <a:stretch>
              <a:fillRect/>
            </a:stretch>
          </p:blipFill>
          <p:spPr>
            <a:xfrm>
              <a:off x="4463725" y="1050187"/>
              <a:ext cx="1269300" cy="1269300"/>
            </a:xfrm>
            <a:prstGeom prst="rect">
              <a:avLst/>
            </a:prstGeom>
            <a:noFill/>
            <a:ln>
              <a:noFill/>
            </a:ln>
          </p:spPr>
        </p:pic>
      </p:grpSp>
    </p:spTree>
    <p:extLst>
      <p:ext uri="{BB962C8B-B14F-4D97-AF65-F5344CB8AC3E}">
        <p14:creationId xmlns:p14="http://schemas.microsoft.com/office/powerpoint/2010/main" val="201096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5"/>
          <p:cNvSpPr/>
          <p:nvPr/>
        </p:nvSpPr>
        <p:spPr>
          <a:xfrm>
            <a:off x="3822150" y="396475"/>
            <a:ext cx="1499700" cy="149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76" name="Google Shape;1276;p35"/>
          <p:cNvSpPr/>
          <p:nvPr/>
        </p:nvSpPr>
        <p:spPr>
          <a:xfrm>
            <a:off x="3788150" y="2044475"/>
            <a:ext cx="1682100" cy="304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5"/>
          <p:cNvSpPr txBox="1">
            <a:spLocks noGrp="1"/>
          </p:cNvSpPr>
          <p:nvPr>
            <p:ph type="title"/>
          </p:nvPr>
        </p:nvSpPr>
        <p:spPr>
          <a:xfrm>
            <a:off x="3821300" y="1939775"/>
            <a:ext cx="16158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Supervisor</a:t>
            </a:r>
            <a:endParaRPr sz="1400"/>
          </a:p>
        </p:txBody>
      </p:sp>
      <p:sp>
        <p:nvSpPr>
          <p:cNvPr id="1279" name="Google Shape;1279;p35"/>
          <p:cNvSpPr/>
          <p:nvPr/>
        </p:nvSpPr>
        <p:spPr>
          <a:xfrm>
            <a:off x="1450925" y="2695575"/>
            <a:ext cx="1499700" cy="149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80" name="Google Shape;1280;p35"/>
          <p:cNvSpPr/>
          <p:nvPr/>
        </p:nvSpPr>
        <p:spPr>
          <a:xfrm>
            <a:off x="1215575" y="4343575"/>
            <a:ext cx="1970400" cy="304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txBox="1">
            <a:spLocks noGrp="1"/>
          </p:cNvSpPr>
          <p:nvPr>
            <p:ph type="title"/>
          </p:nvPr>
        </p:nvSpPr>
        <p:spPr>
          <a:xfrm>
            <a:off x="1084777" y="4238870"/>
            <a:ext cx="22320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Team member 1</a:t>
            </a:r>
            <a:endParaRPr sz="1400"/>
          </a:p>
        </p:txBody>
      </p:sp>
      <p:sp>
        <p:nvSpPr>
          <p:cNvPr id="1283" name="Google Shape;1283;p35"/>
          <p:cNvSpPr txBox="1">
            <a:spLocks noGrp="1"/>
          </p:cNvSpPr>
          <p:nvPr>
            <p:ph type="subTitle" idx="4294967295"/>
          </p:nvPr>
        </p:nvSpPr>
        <p:spPr>
          <a:xfrm flipH="1">
            <a:off x="-270775" y="4695030"/>
            <a:ext cx="4943100" cy="261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100" dirty="0"/>
              <a:t>Mr. </a:t>
            </a:r>
            <a:r>
              <a:rPr lang="en" sz="1100" dirty="0" err="1"/>
              <a:t>Tinnapat</a:t>
            </a:r>
            <a:r>
              <a:rPr lang="en" sz="1100" dirty="0"/>
              <a:t> </a:t>
            </a:r>
            <a:r>
              <a:rPr lang="en" sz="1100" dirty="0" err="1"/>
              <a:t>Sittisuwan</a:t>
            </a:r>
            <a:endParaRPr sz="1100" dirty="0"/>
          </a:p>
        </p:txBody>
      </p:sp>
      <p:sp>
        <p:nvSpPr>
          <p:cNvPr id="1284" name="Google Shape;1284;p35"/>
          <p:cNvSpPr/>
          <p:nvPr/>
        </p:nvSpPr>
        <p:spPr>
          <a:xfrm>
            <a:off x="3813950" y="2695575"/>
            <a:ext cx="1499700" cy="149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85" name="Google Shape;1285;p35"/>
          <p:cNvSpPr/>
          <p:nvPr/>
        </p:nvSpPr>
        <p:spPr>
          <a:xfrm>
            <a:off x="3578600" y="4343575"/>
            <a:ext cx="1970400" cy="304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5"/>
          <p:cNvSpPr txBox="1">
            <a:spLocks noGrp="1"/>
          </p:cNvSpPr>
          <p:nvPr>
            <p:ph type="title"/>
          </p:nvPr>
        </p:nvSpPr>
        <p:spPr>
          <a:xfrm>
            <a:off x="3447802" y="4238870"/>
            <a:ext cx="22320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Team member 2</a:t>
            </a:r>
            <a:endParaRPr sz="1400"/>
          </a:p>
        </p:txBody>
      </p:sp>
      <p:sp>
        <p:nvSpPr>
          <p:cNvPr id="1288" name="Google Shape;1288;p35"/>
          <p:cNvSpPr txBox="1">
            <a:spLocks noGrp="1"/>
          </p:cNvSpPr>
          <p:nvPr>
            <p:ph type="subTitle" idx="4294967295"/>
          </p:nvPr>
        </p:nvSpPr>
        <p:spPr>
          <a:xfrm flipH="1">
            <a:off x="3578600" y="4695030"/>
            <a:ext cx="1970400" cy="261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sz="1100" dirty="0"/>
              <a:t>Mr. Saran </a:t>
            </a:r>
            <a:r>
              <a:rPr lang="en-US" sz="1100" dirty="0" err="1"/>
              <a:t>Laiwisetkun</a:t>
            </a:r>
            <a:endParaRPr sz="1100" dirty="0"/>
          </a:p>
        </p:txBody>
      </p:sp>
      <p:sp>
        <p:nvSpPr>
          <p:cNvPr id="1289" name="Google Shape;1289;p35"/>
          <p:cNvSpPr/>
          <p:nvPr/>
        </p:nvSpPr>
        <p:spPr>
          <a:xfrm>
            <a:off x="6240050" y="2695575"/>
            <a:ext cx="1499700" cy="149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90" name="Google Shape;1290;p35"/>
          <p:cNvSpPr/>
          <p:nvPr/>
        </p:nvSpPr>
        <p:spPr>
          <a:xfrm>
            <a:off x="6004700" y="4343575"/>
            <a:ext cx="1970400" cy="304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5"/>
          <p:cNvSpPr txBox="1">
            <a:spLocks noGrp="1"/>
          </p:cNvSpPr>
          <p:nvPr>
            <p:ph type="title"/>
          </p:nvPr>
        </p:nvSpPr>
        <p:spPr>
          <a:xfrm>
            <a:off x="5873902" y="4238870"/>
            <a:ext cx="22320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Team member 3</a:t>
            </a:r>
            <a:endParaRPr sz="1400"/>
          </a:p>
        </p:txBody>
      </p:sp>
      <p:sp>
        <p:nvSpPr>
          <p:cNvPr id="1293" name="Google Shape;1293;p35"/>
          <p:cNvSpPr txBox="1">
            <a:spLocks noGrp="1"/>
          </p:cNvSpPr>
          <p:nvPr>
            <p:ph type="subTitle" idx="4294967295"/>
          </p:nvPr>
        </p:nvSpPr>
        <p:spPr>
          <a:xfrm flipH="1">
            <a:off x="4518350" y="4695030"/>
            <a:ext cx="4943100" cy="261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100" dirty="0"/>
              <a:t>Mr. </a:t>
            </a:r>
            <a:r>
              <a:rPr lang="en" sz="1100" dirty="0" err="1"/>
              <a:t>Saknarin</a:t>
            </a:r>
            <a:r>
              <a:rPr lang="en" sz="1100" dirty="0"/>
              <a:t> </a:t>
            </a:r>
            <a:r>
              <a:rPr lang="en" sz="1100" dirty="0" err="1"/>
              <a:t>Srima</a:t>
            </a:r>
            <a:endParaRPr sz="1100" dirty="0"/>
          </a:p>
        </p:txBody>
      </p:sp>
      <p:sp>
        <p:nvSpPr>
          <p:cNvPr id="1294" name="Google Shape;1294;p35"/>
          <p:cNvSpPr txBox="1">
            <a:spLocks noGrp="1"/>
          </p:cNvSpPr>
          <p:nvPr>
            <p:ph type="subTitle" idx="4294967295"/>
          </p:nvPr>
        </p:nvSpPr>
        <p:spPr>
          <a:xfrm flipH="1">
            <a:off x="3578600" y="2405261"/>
            <a:ext cx="1970400" cy="261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100" dirty="0"/>
              <a:t>Mr.  </a:t>
            </a:r>
            <a:r>
              <a:rPr lang="en" sz="1100" dirty="0" err="1"/>
              <a:t>Suthiphan</a:t>
            </a:r>
            <a:r>
              <a:rPr lang="en" sz="1100" dirty="0"/>
              <a:t> </a:t>
            </a:r>
            <a:r>
              <a:rPr lang="en" sz="1100" dirty="0" err="1"/>
              <a:t>Hiranpruk</a:t>
            </a:r>
            <a:endParaRPr sz="1100" dirty="0"/>
          </a:p>
        </p:txBody>
      </p:sp>
      <p:pic>
        <p:nvPicPr>
          <p:cNvPr id="1295" name="Google Shape;1295;p35"/>
          <p:cNvPicPr preferRelativeResize="0"/>
          <p:nvPr/>
        </p:nvPicPr>
        <p:blipFill>
          <a:blip r:embed="rId3">
            <a:alphaModFix/>
          </a:blip>
          <a:stretch>
            <a:fillRect/>
          </a:stretch>
        </p:blipFill>
        <p:spPr>
          <a:xfrm>
            <a:off x="2612475" y="3323431"/>
            <a:ext cx="633126" cy="633126"/>
          </a:xfrm>
          <a:prstGeom prst="rect">
            <a:avLst/>
          </a:prstGeom>
          <a:noFill/>
          <a:ln>
            <a:noFill/>
          </a:ln>
        </p:spPr>
      </p:pic>
      <p:pic>
        <p:nvPicPr>
          <p:cNvPr id="1296" name="Google Shape;1296;p35"/>
          <p:cNvPicPr preferRelativeResize="0"/>
          <p:nvPr/>
        </p:nvPicPr>
        <p:blipFill>
          <a:blip r:embed="rId3">
            <a:alphaModFix/>
          </a:blip>
          <a:stretch>
            <a:fillRect/>
          </a:stretch>
        </p:blipFill>
        <p:spPr>
          <a:xfrm>
            <a:off x="4921175" y="3323431"/>
            <a:ext cx="633126" cy="633126"/>
          </a:xfrm>
          <a:prstGeom prst="rect">
            <a:avLst/>
          </a:prstGeom>
          <a:noFill/>
          <a:ln>
            <a:noFill/>
          </a:ln>
        </p:spPr>
      </p:pic>
      <p:pic>
        <p:nvPicPr>
          <p:cNvPr id="1297" name="Google Shape;1297;p35"/>
          <p:cNvPicPr preferRelativeResize="0"/>
          <p:nvPr/>
        </p:nvPicPr>
        <p:blipFill>
          <a:blip r:embed="rId3">
            <a:alphaModFix/>
          </a:blip>
          <a:stretch>
            <a:fillRect/>
          </a:stretch>
        </p:blipFill>
        <p:spPr>
          <a:xfrm>
            <a:off x="7344000" y="3323431"/>
            <a:ext cx="633126" cy="633126"/>
          </a:xfrm>
          <a:prstGeom prst="rect">
            <a:avLst/>
          </a:prstGeom>
          <a:noFill/>
          <a:ln>
            <a:noFill/>
          </a:ln>
        </p:spPr>
      </p:pic>
      <p:pic>
        <p:nvPicPr>
          <p:cNvPr id="1298" name="Google Shape;1298;p35"/>
          <p:cNvPicPr preferRelativeResize="0"/>
          <p:nvPr/>
        </p:nvPicPr>
        <p:blipFill>
          <a:blip r:embed="rId4">
            <a:alphaModFix/>
          </a:blip>
          <a:stretch>
            <a:fillRect/>
          </a:stretch>
        </p:blipFill>
        <p:spPr>
          <a:xfrm>
            <a:off x="7646477" y="160773"/>
            <a:ext cx="1366997" cy="633125"/>
          </a:xfrm>
          <a:prstGeom prst="rect">
            <a:avLst/>
          </a:prstGeom>
          <a:noFill/>
          <a:ln>
            <a:noFill/>
          </a:ln>
        </p:spPr>
      </p:pic>
      <p:pic>
        <p:nvPicPr>
          <p:cNvPr id="10" name="รูปภาพ 9">
            <a:extLst>
              <a:ext uri="{FF2B5EF4-FFF2-40B4-BE49-F238E27FC236}">
                <a16:creationId xmlns:a16="http://schemas.microsoft.com/office/drawing/2014/main" id="{6E95A44A-CEA8-B8C5-BA1B-17275E74F51F}"/>
              </a:ext>
            </a:extLst>
          </p:cNvPr>
          <p:cNvPicPr>
            <a:picLocks noChangeAspect="1"/>
          </p:cNvPicPr>
          <p:nvPr/>
        </p:nvPicPr>
        <p:blipFill rotWithShape="1">
          <a:blip r:embed="rId5"/>
          <a:srcRect l="22727" t="27121" r="23554" b="37067"/>
          <a:stretch/>
        </p:blipFill>
        <p:spPr>
          <a:xfrm>
            <a:off x="3804845" y="2681826"/>
            <a:ext cx="1499701" cy="1499701"/>
          </a:xfrm>
          <a:prstGeom prst="ellipse">
            <a:avLst/>
          </a:prstGeom>
        </p:spPr>
      </p:pic>
      <p:pic>
        <p:nvPicPr>
          <p:cNvPr id="1287" name="Google Shape;1287;p35"/>
          <p:cNvPicPr preferRelativeResize="0"/>
          <p:nvPr/>
        </p:nvPicPr>
        <p:blipFill>
          <a:blip r:embed="rId6">
            <a:alphaModFix/>
          </a:blip>
          <a:stretch>
            <a:fillRect/>
          </a:stretch>
        </p:blipFill>
        <p:spPr>
          <a:xfrm>
            <a:off x="4803772" y="3724678"/>
            <a:ext cx="457051" cy="514200"/>
          </a:xfrm>
          <a:prstGeom prst="rect">
            <a:avLst/>
          </a:prstGeom>
          <a:noFill/>
          <a:ln>
            <a:noFill/>
          </a:ln>
        </p:spPr>
      </p:pic>
      <p:pic>
        <p:nvPicPr>
          <p:cNvPr id="12" name="รูปภาพ 11">
            <a:extLst>
              <a:ext uri="{FF2B5EF4-FFF2-40B4-BE49-F238E27FC236}">
                <a16:creationId xmlns:a16="http://schemas.microsoft.com/office/drawing/2014/main" id="{8E1814F5-508F-7322-FB14-90B6A19CBBD9}"/>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6000"/>
                    </a14:imgEffect>
                    <a14:imgEffect>
                      <a14:colorTemperature colorTemp="6011"/>
                    </a14:imgEffect>
                    <a14:imgEffect>
                      <a14:saturation sat="117000"/>
                    </a14:imgEffect>
                    <a14:imgEffect>
                      <a14:brightnessContrast bright="33000"/>
                    </a14:imgEffect>
                  </a14:imgLayer>
                </a14:imgProps>
              </a:ext>
            </a:extLst>
          </a:blip>
          <a:srcRect l="39948" t="25936" r="39826" b="45274"/>
          <a:stretch/>
        </p:blipFill>
        <p:spPr>
          <a:xfrm flipH="1">
            <a:off x="1465088" y="2666561"/>
            <a:ext cx="1543295" cy="1543295"/>
          </a:xfrm>
          <a:prstGeom prst="ellipse">
            <a:avLst/>
          </a:prstGeom>
        </p:spPr>
      </p:pic>
      <p:pic>
        <p:nvPicPr>
          <p:cNvPr id="1282" name="Google Shape;1282;p35"/>
          <p:cNvPicPr preferRelativeResize="0"/>
          <p:nvPr/>
        </p:nvPicPr>
        <p:blipFill>
          <a:blip r:embed="rId6">
            <a:alphaModFix/>
          </a:blip>
          <a:stretch>
            <a:fillRect/>
          </a:stretch>
        </p:blipFill>
        <p:spPr>
          <a:xfrm>
            <a:off x="2440747" y="3724678"/>
            <a:ext cx="457051" cy="514200"/>
          </a:xfrm>
          <a:prstGeom prst="rect">
            <a:avLst/>
          </a:prstGeom>
          <a:noFill/>
          <a:ln>
            <a:noFill/>
          </a:ln>
        </p:spPr>
      </p:pic>
      <p:pic>
        <p:nvPicPr>
          <p:cNvPr id="14" name="รูปภาพ 13">
            <a:extLst>
              <a:ext uri="{FF2B5EF4-FFF2-40B4-BE49-F238E27FC236}">
                <a16:creationId xmlns:a16="http://schemas.microsoft.com/office/drawing/2014/main" id="{A65EFEFE-ACAB-8E55-C36F-5FBD7A496CBD}"/>
              </a:ext>
            </a:extLst>
          </p:cNvPr>
          <p:cNvPicPr>
            <a:picLocks noChangeAspect="1"/>
          </p:cNvPicPr>
          <p:nvPr/>
        </p:nvPicPr>
        <p:blipFill rotWithShape="1">
          <a:blip r:embed="rId9"/>
          <a:srcRect l="5740" t="44498" r="11536"/>
          <a:stretch/>
        </p:blipFill>
        <p:spPr>
          <a:xfrm>
            <a:off x="3758861" y="390430"/>
            <a:ext cx="1501962" cy="1511553"/>
          </a:xfrm>
          <a:prstGeom prst="ellipse">
            <a:avLst/>
          </a:prstGeom>
        </p:spPr>
      </p:pic>
      <p:pic>
        <p:nvPicPr>
          <p:cNvPr id="1278" name="Google Shape;1278;p35"/>
          <p:cNvPicPr preferRelativeResize="0"/>
          <p:nvPr/>
        </p:nvPicPr>
        <p:blipFill>
          <a:blip r:embed="rId6">
            <a:alphaModFix/>
          </a:blip>
          <a:stretch>
            <a:fillRect/>
          </a:stretch>
        </p:blipFill>
        <p:spPr>
          <a:xfrm>
            <a:off x="4811972" y="1425578"/>
            <a:ext cx="457051" cy="514200"/>
          </a:xfrm>
          <a:prstGeom prst="rect">
            <a:avLst/>
          </a:prstGeom>
          <a:noFill/>
          <a:ln>
            <a:noFill/>
          </a:ln>
        </p:spPr>
      </p:pic>
      <p:pic>
        <p:nvPicPr>
          <p:cNvPr id="16" name="รูปภาพ 15">
            <a:extLst>
              <a:ext uri="{FF2B5EF4-FFF2-40B4-BE49-F238E27FC236}">
                <a16:creationId xmlns:a16="http://schemas.microsoft.com/office/drawing/2014/main" id="{B3E8BED0-0EC3-2C77-B6E7-54198C4CD0D9}"/>
              </a:ext>
            </a:extLst>
          </p:cNvPr>
          <p:cNvPicPr>
            <a:picLocks noChangeAspect="1"/>
          </p:cNvPicPr>
          <p:nvPr/>
        </p:nvPicPr>
        <p:blipFill rotWithShape="1">
          <a:blip r:embed="rId10"/>
          <a:srcRect l="9407" t="34068" r="14030" b="14890"/>
          <a:stretch/>
        </p:blipFill>
        <p:spPr>
          <a:xfrm>
            <a:off x="6250645" y="2715841"/>
            <a:ext cx="1499701" cy="1499701"/>
          </a:xfrm>
          <a:prstGeom prst="ellipse">
            <a:avLst/>
          </a:prstGeom>
        </p:spPr>
      </p:pic>
      <p:pic>
        <p:nvPicPr>
          <p:cNvPr id="1292" name="Google Shape;1292;p35"/>
          <p:cNvPicPr preferRelativeResize="0"/>
          <p:nvPr/>
        </p:nvPicPr>
        <p:blipFill>
          <a:blip r:embed="rId6">
            <a:alphaModFix/>
          </a:blip>
          <a:stretch>
            <a:fillRect/>
          </a:stretch>
        </p:blipFill>
        <p:spPr>
          <a:xfrm>
            <a:off x="7229872" y="3724678"/>
            <a:ext cx="457051" cy="514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5" name="Google Shape;1135;p34"/>
          <p:cNvSpPr/>
          <p:nvPr/>
        </p:nvSpPr>
        <p:spPr>
          <a:xfrm>
            <a:off x="2727074" y="3355993"/>
            <a:ext cx="3690000" cy="32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txBox="1">
            <a:spLocks noGrp="1"/>
          </p:cNvSpPr>
          <p:nvPr>
            <p:ph type="title"/>
          </p:nvPr>
        </p:nvSpPr>
        <p:spPr>
          <a:xfrm>
            <a:off x="2330175" y="3279793"/>
            <a:ext cx="44838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Institute: </a:t>
            </a:r>
            <a:r>
              <a:rPr lang="en" sz="1200" dirty="0" err="1"/>
              <a:t>Samsenwittayalai</a:t>
            </a:r>
            <a:r>
              <a:rPr lang="en" sz="1200" dirty="0"/>
              <a:t> </a:t>
            </a:r>
            <a:r>
              <a:rPr lang="en-US" sz="1200" dirty="0"/>
              <a:t>S</a:t>
            </a:r>
            <a:r>
              <a:rPr lang="en" sz="1200" dirty="0" err="1"/>
              <a:t>chool</a:t>
            </a:r>
            <a:r>
              <a:rPr lang="en" sz="1200" dirty="0"/>
              <a:t> | Thailand</a:t>
            </a:r>
            <a:endParaRPr sz="1200" dirty="0"/>
          </a:p>
        </p:txBody>
      </p:sp>
      <p:pic>
        <p:nvPicPr>
          <p:cNvPr id="1137" name="Google Shape;1137;p34"/>
          <p:cNvPicPr preferRelativeResize="0"/>
          <p:nvPr/>
        </p:nvPicPr>
        <p:blipFill>
          <a:blip r:embed="rId3">
            <a:alphaModFix/>
          </a:blip>
          <a:stretch>
            <a:fillRect/>
          </a:stretch>
        </p:blipFill>
        <p:spPr>
          <a:xfrm>
            <a:off x="2817841" y="1668393"/>
            <a:ext cx="1415872" cy="655774"/>
          </a:xfrm>
          <a:prstGeom prst="rect">
            <a:avLst/>
          </a:prstGeom>
          <a:noFill/>
          <a:ln>
            <a:noFill/>
          </a:ln>
        </p:spPr>
      </p:pic>
      <p:pic>
        <p:nvPicPr>
          <p:cNvPr id="1138" name="Google Shape;1138;p34"/>
          <p:cNvPicPr preferRelativeResize="0"/>
          <p:nvPr/>
        </p:nvPicPr>
        <p:blipFill>
          <a:blip r:embed="rId4">
            <a:alphaModFix/>
          </a:blip>
          <a:stretch>
            <a:fillRect/>
          </a:stretch>
        </p:blipFill>
        <p:spPr>
          <a:xfrm>
            <a:off x="4171412" y="1672111"/>
            <a:ext cx="519817" cy="584797"/>
          </a:xfrm>
          <a:prstGeom prst="rect">
            <a:avLst/>
          </a:prstGeom>
          <a:noFill/>
          <a:ln>
            <a:noFill/>
          </a:ln>
        </p:spPr>
      </p:pic>
      <p:pic>
        <p:nvPicPr>
          <p:cNvPr id="1139" name="Google Shape;1139;p34"/>
          <p:cNvPicPr preferRelativeResize="0"/>
          <p:nvPr/>
        </p:nvPicPr>
        <p:blipFill>
          <a:blip r:embed="rId5">
            <a:alphaModFix/>
          </a:blip>
          <a:stretch>
            <a:fillRect/>
          </a:stretch>
        </p:blipFill>
        <p:spPr>
          <a:xfrm>
            <a:off x="5459571" y="1612275"/>
            <a:ext cx="744870" cy="744871"/>
          </a:xfrm>
          <a:prstGeom prst="rect">
            <a:avLst/>
          </a:prstGeom>
          <a:noFill/>
          <a:ln>
            <a:noFill/>
          </a:ln>
        </p:spPr>
      </p:pic>
      <p:pic>
        <p:nvPicPr>
          <p:cNvPr id="1140" name="Google Shape;1140;p34"/>
          <p:cNvPicPr preferRelativeResize="0"/>
          <p:nvPr/>
        </p:nvPicPr>
        <p:blipFill>
          <a:blip r:embed="rId6">
            <a:alphaModFix/>
          </a:blip>
          <a:stretch>
            <a:fillRect/>
          </a:stretch>
        </p:blipFill>
        <p:spPr>
          <a:xfrm>
            <a:off x="4529055" y="1432772"/>
            <a:ext cx="1007609" cy="1007609"/>
          </a:xfrm>
          <a:prstGeom prst="rect">
            <a:avLst/>
          </a:prstGeom>
          <a:noFill/>
          <a:ln>
            <a:noFill/>
          </a:ln>
        </p:spPr>
      </p:pic>
      <p:grpSp>
        <p:nvGrpSpPr>
          <p:cNvPr id="1141" name="Google Shape;1141;p34"/>
          <p:cNvGrpSpPr/>
          <p:nvPr/>
        </p:nvGrpSpPr>
        <p:grpSpPr>
          <a:xfrm>
            <a:off x="7373970" y="3345256"/>
            <a:ext cx="1917156" cy="1888381"/>
            <a:chOff x="4907678" y="531600"/>
            <a:chExt cx="3906185" cy="3847557"/>
          </a:xfrm>
        </p:grpSpPr>
        <p:grpSp>
          <p:nvGrpSpPr>
            <p:cNvPr id="1142" name="Google Shape;1142;p34"/>
            <p:cNvGrpSpPr/>
            <p:nvPr/>
          </p:nvGrpSpPr>
          <p:grpSpPr>
            <a:xfrm flipH="1">
              <a:off x="7371737" y="2459730"/>
              <a:ext cx="1442126" cy="1695229"/>
              <a:chOff x="4690603" y="1919292"/>
              <a:chExt cx="1442126" cy="1695229"/>
            </a:xfrm>
          </p:grpSpPr>
          <p:sp>
            <p:nvSpPr>
              <p:cNvPr id="1143" name="Google Shape;1143;p34"/>
              <p:cNvSpPr/>
              <p:nvPr/>
            </p:nvSpPr>
            <p:spPr>
              <a:xfrm>
                <a:off x="4690603" y="2708680"/>
                <a:ext cx="255138" cy="136287"/>
              </a:xfrm>
              <a:custGeom>
                <a:avLst/>
                <a:gdLst/>
                <a:ahLst/>
                <a:cxnLst/>
                <a:rect l="l" t="t" r="r" b="b"/>
                <a:pathLst>
                  <a:path w="3512" h="1876" extrusionOk="0">
                    <a:moveTo>
                      <a:pt x="1174" y="0"/>
                    </a:moveTo>
                    <a:cubicBezTo>
                      <a:pt x="870" y="0"/>
                      <a:pt x="592" y="64"/>
                      <a:pt x="398" y="226"/>
                    </a:cubicBezTo>
                    <a:cubicBezTo>
                      <a:pt x="12" y="565"/>
                      <a:pt x="0" y="1162"/>
                      <a:pt x="387" y="1513"/>
                    </a:cubicBezTo>
                    <a:cubicBezTo>
                      <a:pt x="653" y="1779"/>
                      <a:pt x="1070" y="1876"/>
                      <a:pt x="1463" y="1876"/>
                    </a:cubicBezTo>
                    <a:cubicBezTo>
                      <a:pt x="1606" y="1876"/>
                      <a:pt x="1745" y="1863"/>
                      <a:pt x="1873" y="1841"/>
                    </a:cubicBezTo>
                    <a:cubicBezTo>
                      <a:pt x="2435" y="1759"/>
                      <a:pt x="3512" y="1057"/>
                      <a:pt x="3512" y="1057"/>
                    </a:cubicBezTo>
                    <a:cubicBezTo>
                      <a:pt x="3512" y="1057"/>
                      <a:pt x="2833" y="495"/>
                      <a:pt x="2786" y="460"/>
                    </a:cubicBezTo>
                    <a:cubicBezTo>
                      <a:pt x="2418" y="230"/>
                      <a:pt x="1749" y="0"/>
                      <a:pt x="1174"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34"/>
              <p:cNvGrpSpPr/>
              <p:nvPr/>
            </p:nvGrpSpPr>
            <p:grpSpPr>
              <a:xfrm>
                <a:off x="4726273" y="1919292"/>
                <a:ext cx="1406456" cy="1695229"/>
                <a:chOff x="4726273" y="1919292"/>
                <a:chExt cx="1406456" cy="1695229"/>
              </a:xfrm>
            </p:grpSpPr>
            <p:sp>
              <p:nvSpPr>
                <p:cNvPr id="1145" name="Google Shape;1145;p34"/>
                <p:cNvSpPr/>
                <p:nvPr/>
              </p:nvSpPr>
              <p:spPr>
                <a:xfrm>
                  <a:off x="4726273" y="1919292"/>
                  <a:ext cx="1406456" cy="1695229"/>
                </a:xfrm>
                <a:custGeom>
                  <a:avLst/>
                  <a:gdLst/>
                  <a:ahLst/>
                  <a:cxnLst/>
                  <a:rect l="l" t="t" r="r" b="b"/>
                  <a:pathLst>
                    <a:path w="19360" h="23335" extrusionOk="0">
                      <a:moveTo>
                        <a:pt x="13691" y="1"/>
                      </a:moveTo>
                      <a:cubicBezTo>
                        <a:pt x="13571" y="1"/>
                        <a:pt x="13449" y="26"/>
                        <a:pt x="13332" y="78"/>
                      </a:cubicBezTo>
                      <a:cubicBezTo>
                        <a:pt x="12665" y="394"/>
                        <a:pt x="12466" y="1693"/>
                        <a:pt x="12559" y="2349"/>
                      </a:cubicBezTo>
                      <a:cubicBezTo>
                        <a:pt x="12559" y="2395"/>
                        <a:pt x="12790" y="3250"/>
                        <a:pt x="12805" y="3250"/>
                      </a:cubicBezTo>
                      <a:cubicBezTo>
                        <a:pt x="12805" y="3250"/>
                        <a:pt x="12805" y="3250"/>
                        <a:pt x="12805" y="3250"/>
                      </a:cubicBezTo>
                      <a:lnTo>
                        <a:pt x="12817" y="3238"/>
                      </a:lnTo>
                      <a:lnTo>
                        <a:pt x="12817" y="3238"/>
                      </a:lnTo>
                      <a:cubicBezTo>
                        <a:pt x="12782" y="3449"/>
                        <a:pt x="12747" y="3671"/>
                        <a:pt x="12711" y="3917"/>
                      </a:cubicBezTo>
                      <a:cubicBezTo>
                        <a:pt x="12653" y="4362"/>
                        <a:pt x="12594" y="4865"/>
                        <a:pt x="12571" y="5415"/>
                      </a:cubicBezTo>
                      <a:cubicBezTo>
                        <a:pt x="12536" y="6012"/>
                        <a:pt x="12536" y="6621"/>
                        <a:pt x="12571" y="7218"/>
                      </a:cubicBezTo>
                      <a:cubicBezTo>
                        <a:pt x="12606" y="7885"/>
                        <a:pt x="12700" y="8552"/>
                        <a:pt x="12852" y="9196"/>
                      </a:cubicBezTo>
                      <a:lnTo>
                        <a:pt x="12852" y="9219"/>
                      </a:lnTo>
                      <a:cubicBezTo>
                        <a:pt x="12735" y="9044"/>
                        <a:pt x="12407" y="8540"/>
                        <a:pt x="12384" y="8505"/>
                      </a:cubicBezTo>
                      <a:cubicBezTo>
                        <a:pt x="12035" y="8067"/>
                        <a:pt x="11186" y="7476"/>
                        <a:pt x="10522" y="7476"/>
                      </a:cubicBezTo>
                      <a:cubicBezTo>
                        <a:pt x="10406" y="7476"/>
                        <a:pt x="10296" y="7494"/>
                        <a:pt x="10195" y="7534"/>
                      </a:cubicBezTo>
                      <a:cubicBezTo>
                        <a:pt x="9715" y="7733"/>
                        <a:pt x="9528" y="8306"/>
                        <a:pt x="9774" y="8751"/>
                      </a:cubicBezTo>
                      <a:cubicBezTo>
                        <a:pt x="10008" y="9207"/>
                        <a:pt x="10605" y="9453"/>
                        <a:pt x="11085" y="9535"/>
                      </a:cubicBezTo>
                      <a:cubicBezTo>
                        <a:pt x="11156" y="9548"/>
                        <a:pt x="11238" y="9553"/>
                        <a:pt x="11328" y="9553"/>
                      </a:cubicBezTo>
                      <a:cubicBezTo>
                        <a:pt x="11912" y="9553"/>
                        <a:pt x="12794" y="9321"/>
                        <a:pt x="12875" y="9301"/>
                      </a:cubicBezTo>
                      <a:cubicBezTo>
                        <a:pt x="13039" y="9957"/>
                        <a:pt x="13262" y="10612"/>
                        <a:pt x="13519" y="11232"/>
                      </a:cubicBezTo>
                      <a:cubicBezTo>
                        <a:pt x="13660" y="11607"/>
                        <a:pt x="13823" y="11970"/>
                        <a:pt x="13987" y="12332"/>
                      </a:cubicBezTo>
                      <a:cubicBezTo>
                        <a:pt x="13894" y="12180"/>
                        <a:pt x="13800" y="12040"/>
                        <a:pt x="13788" y="12028"/>
                      </a:cubicBezTo>
                      <a:cubicBezTo>
                        <a:pt x="13429" y="11599"/>
                        <a:pt x="12584" y="10999"/>
                        <a:pt x="11915" y="10999"/>
                      </a:cubicBezTo>
                      <a:cubicBezTo>
                        <a:pt x="11800" y="10999"/>
                        <a:pt x="11689" y="11017"/>
                        <a:pt x="11588" y="11057"/>
                      </a:cubicBezTo>
                      <a:cubicBezTo>
                        <a:pt x="11120" y="11267"/>
                        <a:pt x="10921" y="11829"/>
                        <a:pt x="11178" y="12274"/>
                      </a:cubicBezTo>
                      <a:cubicBezTo>
                        <a:pt x="11412" y="12742"/>
                        <a:pt x="11998" y="12976"/>
                        <a:pt x="12489" y="13058"/>
                      </a:cubicBezTo>
                      <a:cubicBezTo>
                        <a:pt x="12559" y="13070"/>
                        <a:pt x="12640" y="13075"/>
                        <a:pt x="12728" y="13075"/>
                      </a:cubicBezTo>
                      <a:cubicBezTo>
                        <a:pt x="13243" y="13075"/>
                        <a:pt x="14001" y="12896"/>
                        <a:pt x="14221" y="12836"/>
                      </a:cubicBezTo>
                      <a:cubicBezTo>
                        <a:pt x="14280" y="12988"/>
                        <a:pt x="14350" y="13117"/>
                        <a:pt x="14409" y="13257"/>
                      </a:cubicBezTo>
                      <a:cubicBezTo>
                        <a:pt x="14725" y="13924"/>
                        <a:pt x="15041" y="14591"/>
                        <a:pt x="15333" y="15258"/>
                      </a:cubicBezTo>
                      <a:cubicBezTo>
                        <a:pt x="15439" y="15481"/>
                        <a:pt x="15532" y="15715"/>
                        <a:pt x="15626" y="15949"/>
                      </a:cubicBezTo>
                      <a:cubicBezTo>
                        <a:pt x="15544" y="15820"/>
                        <a:pt x="15462" y="15703"/>
                        <a:pt x="15450" y="15680"/>
                      </a:cubicBezTo>
                      <a:cubicBezTo>
                        <a:pt x="15092" y="15251"/>
                        <a:pt x="14250" y="14662"/>
                        <a:pt x="13581" y="14662"/>
                      </a:cubicBezTo>
                      <a:cubicBezTo>
                        <a:pt x="13464" y="14662"/>
                        <a:pt x="13353" y="14680"/>
                        <a:pt x="13250" y="14720"/>
                      </a:cubicBezTo>
                      <a:cubicBezTo>
                        <a:pt x="12782" y="14919"/>
                        <a:pt x="12594" y="15493"/>
                        <a:pt x="12840" y="15937"/>
                      </a:cubicBezTo>
                      <a:cubicBezTo>
                        <a:pt x="13074" y="16394"/>
                        <a:pt x="13671" y="16628"/>
                        <a:pt x="14151" y="16721"/>
                      </a:cubicBezTo>
                      <a:cubicBezTo>
                        <a:pt x="14224" y="16734"/>
                        <a:pt x="14307" y="16739"/>
                        <a:pt x="14395" y="16739"/>
                      </a:cubicBezTo>
                      <a:cubicBezTo>
                        <a:pt x="14891" y="16739"/>
                        <a:pt x="15578" y="16570"/>
                        <a:pt x="15836" y="16511"/>
                      </a:cubicBezTo>
                      <a:cubicBezTo>
                        <a:pt x="15930" y="16745"/>
                        <a:pt x="16012" y="16991"/>
                        <a:pt x="16094" y="17225"/>
                      </a:cubicBezTo>
                      <a:cubicBezTo>
                        <a:pt x="16141" y="17389"/>
                        <a:pt x="16199" y="17552"/>
                        <a:pt x="16234" y="17716"/>
                      </a:cubicBezTo>
                      <a:cubicBezTo>
                        <a:pt x="16281" y="17880"/>
                        <a:pt x="16316" y="18044"/>
                        <a:pt x="16363" y="18208"/>
                      </a:cubicBezTo>
                      <a:cubicBezTo>
                        <a:pt x="16422" y="18524"/>
                        <a:pt x="16504" y="18840"/>
                        <a:pt x="16550" y="19156"/>
                      </a:cubicBezTo>
                      <a:cubicBezTo>
                        <a:pt x="16597" y="19367"/>
                        <a:pt x="16632" y="19566"/>
                        <a:pt x="16667" y="19776"/>
                      </a:cubicBezTo>
                      <a:cubicBezTo>
                        <a:pt x="16574" y="19542"/>
                        <a:pt x="16363" y="19086"/>
                        <a:pt x="16340" y="19051"/>
                      </a:cubicBezTo>
                      <a:cubicBezTo>
                        <a:pt x="16035" y="18571"/>
                        <a:pt x="15602" y="18173"/>
                        <a:pt x="15099" y="17904"/>
                      </a:cubicBezTo>
                      <a:cubicBezTo>
                        <a:pt x="15064" y="17857"/>
                        <a:pt x="15029" y="17798"/>
                        <a:pt x="14982" y="17751"/>
                      </a:cubicBezTo>
                      <a:cubicBezTo>
                        <a:pt x="14808" y="17540"/>
                        <a:pt x="14559" y="17431"/>
                        <a:pt x="14309" y="17431"/>
                      </a:cubicBezTo>
                      <a:cubicBezTo>
                        <a:pt x="14087" y="17431"/>
                        <a:pt x="13865" y="17517"/>
                        <a:pt x="13695" y="17693"/>
                      </a:cubicBezTo>
                      <a:cubicBezTo>
                        <a:pt x="13203" y="18220"/>
                        <a:pt x="13472" y="19507"/>
                        <a:pt x="13800" y="20081"/>
                      </a:cubicBezTo>
                      <a:cubicBezTo>
                        <a:pt x="13812" y="20116"/>
                        <a:pt x="14057" y="20455"/>
                        <a:pt x="14210" y="20666"/>
                      </a:cubicBezTo>
                      <a:cubicBezTo>
                        <a:pt x="14104" y="20560"/>
                        <a:pt x="13999" y="20443"/>
                        <a:pt x="13882" y="20338"/>
                      </a:cubicBezTo>
                      <a:cubicBezTo>
                        <a:pt x="13648" y="20104"/>
                        <a:pt x="13414" y="19893"/>
                        <a:pt x="13168" y="19648"/>
                      </a:cubicBezTo>
                      <a:cubicBezTo>
                        <a:pt x="13039" y="19542"/>
                        <a:pt x="12910" y="19437"/>
                        <a:pt x="12782" y="19320"/>
                      </a:cubicBezTo>
                      <a:cubicBezTo>
                        <a:pt x="12653" y="19214"/>
                        <a:pt x="12513" y="19097"/>
                        <a:pt x="12372" y="18992"/>
                      </a:cubicBezTo>
                      <a:cubicBezTo>
                        <a:pt x="12056" y="18746"/>
                        <a:pt x="11717" y="18501"/>
                        <a:pt x="11377" y="18278"/>
                      </a:cubicBezTo>
                      <a:cubicBezTo>
                        <a:pt x="11565" y="18079"/>
                        <a:pt x="12255" y="17354"/>
                        <a:pt x="12431" y="16885"/>
                      </a:cubicBezTo>
                      <a:cubicBezTo>
                        <a:pt x="12606" y="16429"/>
                        <a:pt x="12688" y="15809"/>
                        <a:pt x="12419" y="15364"/>
                      </a:cubicBezTo>
                      <a:cubicBezTo>
                        <a:pt x="12251" y="15094"/>
                        <a:pt x="11962" y="14943"/>
                        <a:pt x="11668" y="14943"/>
                      </a:cubicBezTo>
                      <a:cubicBezTo>
                        <a:pt x="11489" y="14943"/>
                        <a:pt x="11310" y="14999"/>
                        <a:pt x="11155" y="15118"/>
                      </a:cubicBezTo>
                      <a:cubicBezTo>
                        <a:pt x="10581" y="15563"/>
                        <a:pt x="10663" y="16885"/>
                        <a:pt x="10886" y="17494"/>
                      </a:cubicBezTo>
                      <a:cubicBezTo>
                        <a:pt x="10897" y="17529"/>
                        <a:pt x="11108" y="17950"/>
                        <a:pt x="11237" y="18184"/>
                      </a:cubicBezTo>
                      <a:cubicBezTo>
                        <a:pt x="11026" y="18044"/>
                        <a:pt x="10815" y="17904"/>
                        <a:pt x="10605" y="17775"/>
                      </a:cubicBezTo>
                      <a:cubicBezTo>
                        <a:pt x="9984" y="17389"/>
                        <a:pt x="9341" y="17026"/>
                        <a:pt x="8697" y="16651"/>
                      </a:cubicBezTo>
                      <a:lnTo>
                        <a:pt x="8112" y="16312"/>
                      </a:lnTo>
                      <a:cubicBezTo>
                        <a:pt x="8182" y="16242"/>
                        <a:pt x="9025" y="15399"/>
                        <a:pt x="9212" y="14884"/>
                      </a:cubicBezTo>
                      <a:cubicBezTo>
                        <a:pt x="9388" y="14427"/>
                        <a:pt x="9481" y="13795"/>
                        <a:pt x="9200" y="13362"/>
                      </a:cubicBezTo>
                      <a:cubicBezTo>
                        <a:pt x="9040" y="13085"/>
                        <a:pt x="8748" y="12935"/>
                        <a:pt x="8451" y="12935"/>
                      </a:cubicBezTo>
                      <a:cubicBezTo>
                        <a:pt x="8272" y="12935"/>
                        <a:pt x="8091" y="12990"/>
                        <a:pt x="7936" y="13105"/>
                      </a:cubicBezTo>
                      <a:cubicBezTo>
                        <a:pt x="7363" y="13561"/>
                        <a:pt x="7445" y="14884"/>
                        <a:pt x="7667" y="15493"/>
                      </a:cubicBezTo>
                      <a:cubicBezTo>
                        <a:pt x="7690" y="15539"/>
                        <a:pt x="7995" y="16136"/>
                        <a:pt x="8077" y="16288"/>
                      </a:cubicBezTo>
                      <a:cubicBezTo>
                        <a:pt x="7655" y="16043"/>
                        <a:pt x="7222" y="15785"/>
                        <a:pt x="6824" y="15516"/>
                      </a:cubicBezTo>
                      <a:cubicBezTo>
                        <a:pt x="6263" y="15153"/>
                        <a:pt x="5736" y="14755"/>
                        <a:pt x="5233" y="14334"/>
                      </a:cubicBezTo>
                      <a:cubicBezTo>
                        <a:pt x="5268" y="14299"/>
                        <a:pt x="6146" y="13421"/>
                        <a:pt x="6344" y="12894"/>
                      </a:cubicBezTo>
                      <a:cubicBezTo>
                        <a:pt x="6520" y="12438"/>
                        <a:pt x="6602" y="11817"/>
                        <a:pt x="6333" y="11373"/>
                      </a:cubicBezTo>
                      <a:cubicBezTo>
                        <a:pt x="6167" y="11098"/>
                        <a:pt x="5880" y="10948"/>
                        <a:pt x="5589" y="10948"/>
                      </a:cubicBezTo>
                      <a:cubicBezTo>
                        <a:pt x="5408" y="10948"/>
                        <a:pt x="5226" y="11006"/>
                        <a:pt x="5069" y="11127"/>
                      </a:cubicBezTo>
                      <a:cubicBezTo>
                        <a:pt x="4495" y="11572"/>
                        <a:pt x="4577" y="12894"/>
                        <a:pt x="4800" y="13503"/>
                      </a:cubicBezTo>
                      <a:cubicBezTo>
                        <a:pt x="4811" y="13550"/>
                        <a:pt x="5151" y="14205"/>
                        <a:pt x="5221" y="14310"/>
                      </a:cubicBezTo>
                      <a:cubicBezTo>
                        <a:pt x="5186" y="14287"/>
                        <a:pt x="5151" y="14264"/>
                        <a:pt x="5127" y="14240"/>
                      </a:cubicBezTo>
                      <a:cubicBezTo>
                        <a:pt x="4636" y="13795"/>
                        <a:pt x="4179" y="13316"/>
                        <a:pt x="3781" y="12789"/>
                      </a:cubicBezTo>
                      <a:cubicBezTo>
                        <a:pt x="3547" y="12496"/>
                        <a:pt x="3348" y="12215"/>
                        <a:pt x="3161" y="11935"/>
                      </a:cubicBezTo>
                      <a:cubicBezTo>
                        <a:pt x="3337" y="11782"/>
                        <a:pt x="4156" y="11104"/>
                        <a:pt x="4390" y="10659"/>
                      </a:cubicBezTo>
                      <a:cubicBezTo>
                        <a:pt x="4612" y="10202"/>
                        <a:pt x="4764" y="9605"/>
                        <a:pt x="4530" y="9137"/>
                      </a:cubicBezTo>
                      <a:cubicBezTo>
                        <a:pt x="4386" y="8816"/>
                        <a:pt x="4070" y="8632"/>
                        <a:pt x="3742" y="8632"/>
                      </a:cubicBezTo>
                      <a:cubicBezTo>
                        <a:pt x="3593" y="8632"/>
                        <a:pt x="3441" y="8670"/>
                        <a:pt x="3301" y="8751"/>
                      </a:cubicBezTo>
                      <a:cubicBezTo>
                        <a:pt x="2681" y="9137"/>
                        <a:pt x="2623" y="10448"/>
                        <a:pt x="2775" y="11092"/>
                      </a:cubicBezTo>
                      <a:cubicBezTo>
                        <a:pt x="2786" y="11127"/>
                        <a:pt x="2915" y="11466"/>
                        <a:pt x="3009" y="11712"/>
                      </a:cubicBezTo>
                      <a:cubicBezTo>
                        <a:pt x="2927" y="11583"/>
                        <a:pt x="2833" y="11455"/>
                        <a:pt x="2763" y="11326"/>
                      </a:cubicBezTo>
                      <a:cubicBezTo>
                        <a:pt x="2470" y="10858"/>
                        <a:pt x="2225" y="10413"/>
                        <a:pt x="2026" y="10003"/>
                      </a:cubicBezTo>
                      <a:cubicBezTo>
                        <a:pt x="1909" y="9781"/>
                        <a:pt x="1803" y="9570"/>
                        <a:pt x="1710" y="9371"/>
                      </a:cubicBezTo>
                      <a:cubicBezTo>
                        <a:pt x="1815" y="9137"/>
                        <a:pt x="2213" y="8189"/>
                        <a:pt x="2213" y="7686"/>
                      </a:cubicBezTo>
                      <a:cubicBezTo>
                        <a:pt x="2201" y="7183"/>
                        <a:pt x="2061" y="6574"/>
                        <a:pt x="1639" y="6270"/>
                      </a:cubicBezTo>
                      <a:cubicBezTo>
                        <a:pt x="1483" y="6146"/>
                        <a:pt x="1297" y="6087"/>
                        <a:pt x="1111" y="6087"/>
                      </a:cubicBezTo>
                      <a:cubicBezTo>
                        <a:pt x="824" y="6087"/>
                        <a:pt x="539" y="6229"/>
                        <a:pt x="375" y="6492"/>
                      </a:cubicBezTo>
                      <a:cubicBezTo>
                        <a:pt x="1" y="7124"/>
                        <a:pt x="551" y="8318"/>
                        <a:pt x="984" y="8810"/>
                      </a:cubicBezTo>
                      <a:cubicBezTo>
                        <a:pt x="1019" y="8844"/>
                        <a:pt x="1673" y="9430"/>
                        <a:pt x="1686" y="9430"/>
                      </a:cubicBezTo>
                      <a:cubicBezTo>
                        <a:pt x="1686" y="9430"/>
                        <a:pt x="1686" y="9430"/>
                        <a:pt x="1686" y="9430"/>
                      </a:cubicBezTo>
                      <a:lnTo>
                        <a:pt x="1686" y="9418"/>
                      </a:lnTo>
                      <a:cubicBezTo>
                        <a:pt x="1768" y="9605"/>
                        <a:pt x="1862" y="9804"/>
                        <a:pt x="1979" y="10027"/>
                      </a:cubicBezTo>
                      <a:cubicBezTo>
                        <a:pt x="2178" y="10436"/>
                        <a:pt x="2412" y="10893"/>
                        <a:pt x="2693" y="11361"/>
                      </a:cubicBezTo>
                      <a:cubicBezTo>
                        <a:pt x="2997" y="11888"/>
                        <a:pt x="3325" y="12379"/>
                        <a:pt x="3676" y="12859"/>
                      </a:cubicBezTo>
                      <a:cubicBezTo>
                        <a:pt x="4074" y="13398"/>
                        <a:pt x="4519" y="13901"/>
                        <a:pt x="5010" y="14357"/>
                      </a:cubicBezTo>
                      <a:lnTo>
                        <a:pt x="5034" y="14381"/>
                      </a:lnTo>
                      <a:cubicBezTo>
                        <a:pt x="4835" y="14287"/>
                        <a:pt x="4285" y="14041"/>
                        <a:pt x="4238" y="14030"/>
                      </a:cubicBezTo>
                      <a:cubicBezTo>
                        <a:pt x="4011" y="13961"/>
                        <a:pt x="3692" y="13916"/>
                        <a:pt x="3357" y="13916"/>
                      </a:cubicBezTo>
                      <a:cubicBezTo>
                        <a:pt x="2774" y="13916"/>
                        <a:pt x="2145" y="14053"/>
                        <a:pt x="1885" y="14439"/>
                      </a:cubicBezTo>
                      <a:cubicBezTo>
                        <a:pt x="1593" y="14861"/>
                        <a:pt x="1745" y="15446"/>
                        <a:pt x="2213" y="15680"/>
                      </a:cubicBezTo>
                      <a:cubicBezTo>
                        <a:pt x="2403" y="15792"/>
                        <a:pt x="2620" y="15837"/>
                        <a:pt x="2840" y="15837"/>
                      </a:cubicBezTo>
                      <a:cubicBezTo>
                        <a:pt x="3148" y="15837"/>
                        <a:pt x="3463" y="15749"/>
                        <a:pt x="3723" y="15633"/>
                      </a:cubicBezTo>
                      <a:cubicBezTo>
                        <a:pt x="4226" y="15411"/>
                        <a:pt x="5022" y="14521"/>
                        <a:pt x="5092" y="14451"/>
                      </a:cubicBezTo>
                      <a:cubicBezTo>
                        <a:pt x="5595" y="14907"/>
                        <a:pt x="6134" y="15329"/>
                        <a:pt x="6696" y="15703"/>
                      </a:cubicBezTo>
                      <a:cubicBezTo>
                        <a:pt x="7023" y="15937"/>
                        <a:pt x="7363" y="16148"/>
                        <a:pt x="7702" y="16370"/>
                      </a:cubicBezTo>
                      <a:cubicBezTo>
                        <a:pt x="7527" y="16288"/>
                        <a:pt x="7374" y="16218"/>
                        <a:pt x="7363" y="16218"/>
                      </a:cubicBezTo>
                      <a:cubicBezTo>
                        <a:pt x="7131" y="16149"/>
                        <a:pt x="6807" y="16104"/>
                        <a:pt x="6470" y="16104"/>
                      </a:cubicBezTo>
                      <a:cubicBezTo>
                        <a:pt x="5888" y="16104"/>
                        <a:pt x="5265" y="16238"/>
                        <a:pt x="4999" y="16616"/>
                      </a:cubicBezTo>
                      <a:cubicBezTo>
                        <a:pt x="4718" y="17049"/>
                        <a:pt x="4870" y="17634"/>
                        <a:pt x="5326" y="17868"/>
                      </a:cubicBezTo>
                      <a:cubicBezTo>
                        <a:pt x="5505" y="17967"/>
                        <a:pt x="5711" y="18007"/>
                        <a:pt x="5924" y="18007"/>
                      </a:cubicBezTo>
                      <a:cubicBezTo>
                        <a:pt x="6242" y="18007"/>
                        <a:pt x="6574" y="17917"/>
                        <a:pt x="6848" y="17798"/>
                      </a:cubicBezTo>
                      <a:cubicBezTo>
                        <a:pt x="7293" y="17599"/>
                        <a:pt x="7995" y="16850"/>
                        <a:pt x="8170" y="16651"/>
                      </a:cubicBezTo>
                      <a:cubicBezTo>
                        <a:pt x="8299" y="16733"/>
                        <a:pt x="8428" y="16815"/>
                        <a:pt x="8568" y="16897"/>
                      </a:cubicBezTo>
                      <a:cubicBezTo>
                        <a:pt x="9200" y="17283"/>
                        <a:pt x="9832" y="17658"/>
                        <a:pt x="10441" y="18056"/>
                      </a:cubicBezTo>
                      <a:cubicBezTo>
                        <a:pt x="10652" y="18184"/>
                        <a:pt x="10862" y="18337"/>
                        <a:pt x="11061" y="18477"/>
                      </a:cubicBezTo>
                      <a:cubicBezTo>
                        <a:pt x="10921" y="18407"/>
                        <a:pt x="10780" y="18360"/>
                        <a:pt x="10769" y="18348"/>
                      </a:cubicBezTo>
                      <a:cubicBezTo>
                        <a:pt x="10542" y="18280"/>
                        <a:pt x="10223" y="18235"/>
                        <a:pt x="9887" y="18235"/>
                      </a:cubicBezTo>
                      <a:cubicBezTo>
                        <a:pt x="9303" y="18235"/>
                        <a:pt x="8672" y="18371"/>
                        <a:pt x="8404" y="18758"/>
                      </a:cubicBezTo>
                      <a:cubicBezTo>
                        <a:pt x="8124" y="19179"/>
                        <a:pt x="8276" y="19765"/>
                        <a:pt x="8732" y="19999"/>
                      </a:cubicBezTo>
                      <a:cubicBezTo>
                        <a:pt x="8914" y="20101"/>
                        <a:pt x="9122" y="20142"/>
                        <a:pt x="9334" y="20142"/>
                      </a:cubicBezTo>
                      <a:cubicBezTo>
                        <a:pt x="9655" y="20142"/>
                        <a:pt x="9986" y="20048"/>
                        <a:pt x="10254" y="19928"/>
                      </a:cubicBezTo>
                      <a:cubicBezTo>
                        <a:pt x="10698" y="19729"/>
                        <a:pt x="11330" y="19051"/>
                        <a:pt x="11553" y="18817"/>
                      </a:cubicBezTo>
                      <a:cubicBezTo>
                        <a:pt x="11752" y="18969"/>
                        <a:pt x="11962" y="19121"/>
                        <a:pt x="12161" y="19285"/>
                      </a:cubicBezTo>
                      <a:cubicBezTo>
                        <a:pt x="12290" y="19390"/>
                        <a:pt x="12419" y="19495"/>
                        <a:pt x="12548" y="19612"/>
                      </a:cubicBezTo>
                      <a:lnTo>
                        <a:pt x="12922" y="19952"/>
                      </a:lnTo>
                      <a:cubicBezTo>
                        <a:pt x="13145" y="20174"/>
                        <a:pt x="13390" y="20408"/>
                        <a:pt x="13601" y="20631"/>
                      </a:cubicBezTo>
                      <a:cubicBezTo>
                        <a:pt x="13753" y="20783"/>
                        <a:pt x="13894" y="20935"/>
                        <a:pt x="14046" y="21087"/>
                      </a:cubicBezTo>
                      <a:cubicBezTo>
                        <a:pt x="13835" y="20947"/>
                        <a:pt x="13414" y="20689"/>
                        <a:pt x="13379" y="20666"/>
                      </a:cubicBezTo>
                      <a:cubicBezTo>
                        <a:pt x="13058" y="20512"/>
                        <a:pt x="12519" y="20379"/>
                        <a:pt x="12015" y="20379"/>
                      </a:cubicBezTo>
                      <a:cubicBezTo>
                        <a:pt x="11599" y="20379"/>
                        <a:pt x="11207" y="20469"/>
                        <a:pt x="10979" y="20713"/>
                      </a:cubicBezTo>
                      <a:cubicBezTo>
                        <a:pt x="10628" y="21087"/>
                        <a:pt x="10698" y="21684"/>
                        <a:pt x="11108" y="21988"/>
                      </a:cubicBezTo>
                      <a:cubicBezTo>
                        <a:pt x="11347" y="22172"/>
                        <a:pt x="11661" y="22241"/>
                        <a:pt x="11976" y="22241"/>
                      </a:cubicBezTo>
                      <a:cubicBezTo>
                        <a:pt x="12202" y="22241"/>
                        <a:pt x="12429" y="22206"/>
                        <a:pt x="12630" y="22152"/>
                      </a:cubicBezTo>
                      <a:cubicBezTo>
                        <a:pt x="13145" y="22000"/>
                        <a:pt x="14034" y="21286"/>
                        <a:pt x="14139" y="21192"/>
                      </a:cubicBezTo>
                      <a:cubicBezTo>
                        <a:pt x="14385" y="21450"/>
                        <a:pt x="14608" y="21696"/>
                        <a:pt x="14818" y="21930"/>
                      </a:cubicBezTo>
                      <a:cubicBezTo>
                        <a:pt x="15298" y="22445"/>
                        <a:pt x="15696" y="22925"/>
                        <a:pt x="16035" y="23334"/>
                      </a:cubicBezTo>
                      <a:lnTo>
                        <a:pt x="16445" y="23077"/>
                      </a:lnTo>
                      <a:cubicBezTo>
                        <a:pt x="16082" y="22655"/>
                        <a:pt x="15649" y="22176"/>
                        <a:pt x="15146" y="21625"/>
                      </a:cubicBezTo>
                      <a:cubicBezTo>
                        <a:pt x="14900" y="21380"/>
                        <a:pt x="14643" y="21111"/>
                        <a:pt x="14362" y="20830"/>
                      </a:cubicBezTo>
                      <a:cubicBezTo>
                        <a:pt x="14584" y="20537"/>
                        <a:pt x="14783" y="20221"/>
                        <a:pt x="14970" y="19905"/>
                      </a:cubicBezTo>
                      <a:cubicBezTo>
                        <a:pt x="15177" y="19960"/>
                        <a:pt x="15465" y="19977"/>
                        <a:pt x="15749" y="19977"/>
                      </a:cubicBezTo>
                      <a:cubicBezTo>
                        <a:pt x="16189" y="19977"/>
                        <a:pt x="16617" y="19936"/>
                        <a:pt x="16703" y="19928"/>
                      </a:cubicBezTo>
                      <a:cubicBezTo>
                        <a:pt x="16761" y="20268"/>
                        <a:pt x="16808" y="20596"/>
                        <a:pt x="16855" y="20912"/>
                      </a:cubicBezTo>
                      <a:cubicBezTo>
                        <a:pt x="16960" y="21567"/>
                        <a:pt x="17030" y="22164"/>
                        <a:pt x="17089" y="22667"/>
                      </a:cubicBezTo>
                      <a:lnTo>
                        <a:pt x="17522" y="22398"/>
                      </a:lnTo>
                      <a:cubicBezTo>
                        <a:pt x="17463" y="21930"/>
                        <a:pt x="17381" y="21415"/>
                        <a:pt x="17288" y="20841"/>
                      </a:cubicBezTo>
                      <a:cubicBezTo>
                        <a:pt x="17229" y="20490"/>
                        <a:pt x="17159" y="20127"/>
                        <a:pt x="17077" y="19753"/>
                      </a:cubicBezTo>
                      <a:cubicBezTo>
                        <a:pt x="17218" y="19694"/>
                        <a:pt x="18294" y="19296"/>
                        <a:pt x="18669" y="18922"/>
                      </a:cubicBezTo>
                      <a:cubicBezTo>
                        <a:pt x="19020" y="18571"/>
                        <a:pt x="19359" y="18044"/>
                        <a:pt x="19289" y="17529"/>
                      </a:cubicBezTo>
                      <a:cubicBezTo>
                        <a:pt x="19248" y="17076"/>
                        <a:pt x="18871" y="16750"/>
                        <a:pt x="18439" y="16750"/>
                      </a:cubicBezTo>
                      <a:cubicBezTo>
                        <a:pt x="18380" y="16750"/>
                        <a:pt x="18320" y="16756"/>
                        <a:pt x="18259" y="16768"/>
                      </a:cubicBezTo>
                      <a:cubicBezTo>
                        <a:pt x="17545" y="16932"/>
                        <a:pt x="17065" y="18161"/>
                        <a:pt x="17019" y="18817"/>
                      </a:cubicBezTo>
                      <a:cubicBezTo>
                        <a:pt x="17019" y="18852"/>
                        <a:pt x="17030" y="19273"/>
                        <a:pt x="17042" y="19542"/>
                      </a:cubicBezTo>
                      <a:cubicBezTo>
                        <a:pt x="17007" y="19390"/>
                        <a:pt x="16983" y="19238"/>
                        <a:pt x="16948" y="19074"/>
                      </a:cubicBezTo>
                      <a:cubicBezTo>
                        <a:pt x="16878" y="18758"/>
                        <a:pt x="16796" y="18454"/>
                        <a:pt x="16726" y="18114"/>
                      </a:cubicBezTo>
                      <a:cubicBezTo>
                        <a:pt x="16679" y="17950"/>
                        <a:pt x="16632" y="17787"/>
                        <a:pt x="16586" y="17623"/>
                      </a:cubicBezTo>
                      <a:cubicBezTo>
                        <a:pt x="16550" y="17459"/>
                        <a:pt x="16480" y="17295"/>
                        <a:pt x="16433" y="17131"/>
                      </a:cubicBezTo>
                      <a:cubicBezTo>
                        <a:pt x="16305" y="16745"/>
                        <a:pt x="16152" y="16359"/>
                        <a:pt x="15989" y="15972"/>
                      </a:cubicBezTo>
                      <a:cubicBezTo>
                        <a:pt x="16270" y="15914"/>
                        <a:pt x="17241" y="15692"/>
                        <a:pt x="17639" y="15411"/>
                      </a:cubicBezTo>
                      <a:cubicBezTo>
                        <a:pt x="18037" y="15118"/>
                        <a:pt x="18458" y="14638"/>
                        <a:pt x="18458" y="14123"/>
                      </a:cubicBezTo>
                      <a:cubicBezTo>
                        <a:pt x="18492" y="13628"/>
                        <a:pt x="18093" y="13220"/>
                        <a:pt x="17605" y="13220"/>
                      </a:cubicBezTo>
                      <a:cubicBezTo>
                        <a:pt x="17585" y="13220"/>
                        <a:pt x="17565" y="13221"/>
                        <a:pt x="17545" y="13222"/>
                      </a:cubicBezTo>
                      <a:cubicBezTo>
                        <a:pt x="16820" y="13280"/>
                        <a:pt x="16164" y="14416"/>
                        <a:pt x="16012" y="15060"/>
                      </a:cubicBezTo>
                      <a:cubicBezTo>
                        <a:pt x="16000" y="15095"/>
                        <a:pt x="15954" y="15563"/>
                        <a:pt x="15918" y="15820"/>
                      </a:cubicBezTo>
                      <a:cubicBezTo>
                        <a:pt x="15825" y="15586"/>
                        <a:pt x="15731" y="15364"/>
                        <a:pt x="15626" y="15130"/>
                      </a:cubicBezTo>
                      <a:cubicBezTo>
                        <a:pt x="15310" y="14474"/>
                        <a:pt x="14982" y="13819"/>
                        <a:pt x="14654" y="13152"/>
                      </a:cubicBezTo>
                      <a:cubicBezTo>
                        <a:pt x="14549" y="12941"/>
                        <a:pt x="14455" y="12742"/>
                        <a:pt x="14362" y="12543"/>
                      </a:cubicBezTo>
                      <a:cubicBezTo>
                        <a:pt x="14455" y="12520"/>
                        <a:pt x="15626" y="12286"/>
                        <a:pt x="16059" y="11958"/>
                      </a:cubicBezTo>
                      <a:cubicBezTo>
                        <a:pt x="16457" y="11665"/>
                        <a:pt x="16878" y="11197"/>
                        <a:pt x="16890" y="10682"/>
                      </a:cubicBezTo>
                      <a:cubicBezTo>
                        <a:pt x="16913" y="10181"/>
                        <a:pt x="16514" y="9768"/>
                        <a:pt x="16018" y="9768"/>
                      </a:cubicBezTo>
                      <a:cubicBezTo>
                        <a:pt x="16004" y="9768"/>
                        <a:pt x="15991" y="9769"/>
                        <a:pt x="15977" y="9769"/>
                      </a:cubicBezTo>
                      <a:cubicBezTo>
                        <a:pt x="15251" y="9828"/>
                        <a:pt x="14584" y="10975"/>
                        <a:pt x="14444" y="11607"/>
                      </a:cubicBezTo>
                      <a:cubicBezTo>
                        <a:pt x="14432" y="11654"/>
                        <a:pt x="14350" y="12332"/>
                        <a:pt x="14338" y="12496"/>
                      </a:cubicBezTo>
                      <a:cubicBezTo>
                        <a:pt x="14128" y="12052"/>
                        <a:pt x="13905" y="11607"/>
                        <a:pt x="13718" y="11162"/>
                      </a:cubicBezTo>
                      <a:cubicBezTo>
                        <a:pt x="13461" y="10553"/>
                        <a:pt x="13238" y="9933"/>
                        <a:pt x="13051" y="9301"/>
                      </a:cubicBezTo>
                      <a:cubicBezTo>
                        <a:pt x="13098" y="9289"/>
                        <a:pt x="14315" y="9044"/>
                        <a:pt x="14771" y="8716"/>
                      </a:cubicBezTo>
                      <a:cubicBezTo>
                        <a:pt x="15158" y="8423"/>
                        <a:pt x="15579" y="7955"/>
                        <a:pt x="15591" y="7428"/>
                      </a:cubicBezTo>
                      <a:cubicBezTo>
                        <a:pt x="15624" y="6944"/>
                        <a:pt x="15225" y="6525"/>
                        <a:pt x="14736" y="6525"/>
                      </a:cubicBezTo>
                      <a:cubicBezTo>
                        <a:pt x="14717" y="6525"/>
                        <a:pt x="14697" y="6526"/>
                        <a:pt x="14678" y="6527"/>
                      </a:cubicBezTo>
                      <a:cubicBezTo>
                        <a:pt x="13952" y="6586"/>
                        <a:pt x="13297" y="7721"/>
                        <a:pt x="13145" y="8365"/>
                      </a:cubicBezTo>
                      <a:cubicBezTo>
                        <a:pt x="13133" y="8412"/>
                        <a:pt x="13051" y="9137"/>
                        <a:pt x="13039" y="9266"/>
                      </a:cubicBezTo>
                      <a:cubicBezTo>
                        <a:pt x="13039" y="9231"/>
                        <a:pt x="13016" y="9196"/>
                        <a:pt x="13004" y="9161"/>
                      </a:cubicBezTo>
                      <a:cubicBezTo>
                        <a:pt x="12840" y="8517"/>
                        <a:pt x="12735" y="7861"/>
                        <a:pt x="12688" y="7206"/>
                      </a:cubicBezTo>
                      <a:cubicBezTo>
                        <a:pt x="12653" y="6843"/>
                        <a:pt x="12641" y="6492"/>
                        <a:pt x="12641" y="6153"/>
                      </a:cubicBezTo>
                      <a:cubicBezTo>
                        <a:pt x="12875" y="6129"/>
                        <a:pt x="13929" y="6012"/>
                        <a:pt x="14373" y="5766"/>
                      </a:cubicBezTo>
                      <a:cubicBezTo>
                        <a:pt x="14818" y="5509"/>
                        <a:pt x="15263" y="5099"/>
                        <a:pt x="15333" y="4584"/>
                      </a:cubicBezTo>
                      <a:cubicBezTo>
                        <a:pt x="15415" y="4069"/>
                        <a:pt x="15041" y="3613"/>
                        <a:pt x="14526" y="3578"/>
                      </a:cubicBezTo>
                      <a:cubicBezTo>
                        <a:pt x="14518" y="3578"/>
                        <a:pt x="14510" y="3577"/>
                        <a:pt x="14502" y="3577"/>
                      </a:cubicBezTo>
                      <a:cubicBezTo>
                        <a:pt x="13783" y="3577"/>
                        <a:pt x="13013" y="4626"/>
                        <a:pt x="12793" y="5240"/>
                      </a:cubicBezTo>
                      <a:cubicBezTo>
                        <a:pt x="12782" y="5275"/>
                        <a:pt x="12700" y="5626"/>
                        <a:pt x="12653" y="5883"/>
                      </a:cubicBezTo>
                      <a:lnTo>
                        <a:pt x="12653" y="5427"/>
                      </a:lnTo>
                      <a:cubicBezTo>
                        <a:pt x="12665" y="4865"/>
                        <a:pt x="12711" y="4362"/>
                        <a:pt x="12758" y="3917"/>
                      </a:cubicBezTo>
                      <a:cubicBezTo>
                        <a:pt x="12793" y="3660"/>
                        <a:pt x="12817" y="3437"/>
                        <a:pt x="12852" y="3215"/>
                      </a:cubicBezTo>
                      <a:cubicBezTo>
                        <a:pt x="13063" y="3086"/>
                        <a:pt x="13929" y="2501"/>
                        <a:pt x="14198" y="2080"/>
                      </a:cubicBezTo>
                      <a:cubicBezTo>
                        <a:pt x="14467" y="1670"/>
                        <a:pt x="14678" y="1085"/>
                        <a:pt x="14502" y="593"/>
                      </a:cubicBezTo>
                      <a:cubicBezTo>
                        <a:pt x="14388" y="225"/>
                        <a:pt x="14050" y="1"/>
                        <a:pt x="13691"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5420129" y="2184746"/>
                  <a:ext cx="217725" cy="175589"/>
                </a:xfrm>
                <a:custGeom>
                  <a:avLst/>
                  <a:gdLst/>
                  <a:ahLst/>
                  <a:cxnLst/>
                  <a:rect l="l" t="t" r="r" b="b"/>
                  <a:pathLst>
                    <a:path w="2997" h="2417" extrusionOk="0">
                      <a:moveTo>
                        <a:pt x="930" y="1"/>
                      </a:moveTo>
                      <a:cubicBezTo>
                        <a:pt x="901" y="1"/>
                        <a:pt x="872" y="3"/>
                        <a:pt x="843" y="6"/>
                      </a:cubicBezTo>
                      <a:cubicBezTo>
                        <a:pt x="340" y="76"/>
                        <a:pt x="0" y="568"/>
                        <a:pt x="129" y="1071"/>
                      </a:cubicBezTo>
                      <a:cubicBezTo>
                        <a:pt x="234" y="1574"/>
                        <a:pt x="738" y="1960"/>
                        <a:pt x="1183" y="2159"/>
                      </a:cubicBezTo>
                      <a:cubicBezTo>
                        <a:pt x="1697" y="2405"/>
                        <a:pt x="2985" y="2417"/>
                        <a:pt x="2985" y="2417"/>
                      </a:cubicBezTo>
                      <a:cubicBezTo>
                        <a:pt x="2997" y="2417"/>
                        <a:pt x="2727" y="1562"/>
                        <a:pt x="2704" y="1516"/>
                      </a:cubicBezTo>
                      <a:cubicBezTo>
                        <a:pt x="2457" y="942"/>
                        <a:pt x="1647" y="1"/>
                        <a:pt x="930"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7" name="Google Shape;1147;p34"/>
            <p:cNvGrpSpPr/>
            <p:nvPr/>
          </p:nvGrpSpPr>
          <p:grpSpPr>
            <a:xfrm flipH="1">
              <a:off x="4907678" y="531600"/>
              <a:ext cx="2993877" cy="3847557"/>
              <a:chOff x="5602910" y="561075"/>
              <a:chExt cx="2993877" cy="3847557"/>
            </a:xfrm>
          </p:grpSpPr>
          <p:sp>
            <p:nvSpPr>
              <p:cNvPr id="1148" name="Google Shape;1148;p34"/>
              <p:cNvSpPr/>
              <p:nvPr/>
            </p:nvSpPr>
            <p:spPr>
              <a:xfrm>
                <a:off x="5607996" y="566233"/>
                <a:ext cx="2147024" cy="3837314"/>
              </a:xfrm>
              <a:custGeom>
                <a:avLst/>
                <a:gdLst/>
                <a:ahLst/>
                <a:cxnLst/>
                <a:rect l="l" t="t" r="r" b="b"/>
                <a:pathLst>
                  <a:path w="29554" h="52821" extrusionOk="0">
                    <a:moveTo>
                      <a:pt x="1757" y="0"/>
                    </a:moveTo>
                    <a:cubicBezTo>
                      <a:pt x="785" y="0"/>
                      <a:pt x="1" y="784"/>
                      <a:pt x="1" y="1756"/>
                    </a:cubicBezTo>
                    <a:lnTo>
                      <a:pt x="1" y="51065"/>
                    </a:lnTo>
                    <a:cubicBezTo>
                      <a:pt x="1" y="52037"/>
                      <a:pt x="785" y="52821"/>
                      <a:pt x="1757" y="52821"/>
                    </a:cubicBezTo>
                    <a:lnTo>
                      <a:pt x="27798" y="52821"/>
                    </a:lnTo>
                    <a:cubicBezTo>
                      <a:pt x="28770" y="52821"/>
                      <a:pt x="29554" y="52037"/>
                      <a:pt x="29554" y="51065"/>
                    </a:cubicBezTo>
                    <a:lnTo>
                      <a:pt x="29554" y="1756"/>
                    </a:lnTo>
                    <a:cubicBezTo>
                      <a:pt x="29554" y="784"/>
                      <a:pt x="28770" y="0"/>
                      <a:pt x="27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5602910" y="561075"/>
                <a:ext cx="2157195" cy="3847557"/>
              </a:xfrm>
              <a:custGeom>
                <a:avLst/>
                <a:gdLst/>
                <a:ahLst/>
                <a:cxnLst/>
                <a:rect l="l" t="t" r="r" b="b"/>
                <a:pathLst>
                  <a:path w="29694" h="52962" extrusionOk="0">
                    <a:moveTo>
                      <a:pt x="27868" y="153"/>
                    </a:moveTo>
                    <a:cubicBezTo>
                      <a:pt x="28793" y="153"/>
                      <a:pt x="29554" y="902"/>
                      <a:pt x="29554" y="1827"/>
                    </a:cubicBezTo>
                    <a:lnTo>
                      <a:pt x="29554" y="51136"/>
                    </a:lnTo>
                    <a:cubicBezTo>
                      <a:pt x="29554" y="52061"/>
                      <a:pt x="28793" y="52810"/>
                      <a:pt x="27868" y="52821"/>
                    </a:cubicBezTo>
                    <a:lnTo>
                      <a:pt x="1827" y="52821"/>
                    </a:lnTo>
                    <a:cubicBezTo>
                      <a:pt x="902" y="52810"/>
                      <a:pt x="141" y="52061"/>
                      <a:pt x="141" y="51136"/>
                    </a:cubicBezTo>
                    <a:lnTo>
                      <a:pt x="141" y="1827"/>
                    </a:lnTo>
                    <a:cubicBezTo>
                      <a:pt x="141" y="902"/>
                      <a:pt x="902" y="153"/>
                      <a:pt x="1827" y="153"/>
                    </a:cubicBezTo>
                    <a:close/>
                    <a:moveTo>
                      <a:pt x="1827" y="1"/>
                    </a:moveTo>
                    <a:cubicBezTo>
                      <a:pt x="820" y="1"/>
                      <a:pt x="1" y="820"/>
                      <a:pt x="1" y="1827"/>
                    </a:cubicBezTo>
                    <a:lnTo>
                      <a:pt x="1" y="51136"/>
                    </a:lnTo>
                    <a:cubicBezTo>
                      <a:pt x="1" y="52143"/>
                      <a:pt x="820" y="52962"/>
                      <a:pt x="1827" y="52962"/>
                    </a:cubicBezTo>
                    <a:lnTo>
                      <a:pt x="27868" y="52962"/>
                    </a:lnTo>
                    <a:cubicBezTo>
                      <a:pt x="28875" y="52962"/>
                      <a:pt x="29694" y="52143"/>
                      <a:pt x="29694" y="51136"/>
                    </a:cubicBezTo>
                    <a:lnTo>
                      <a:pt x="29694" y="1827"/>
                    </a:lnTo>
                    <a:cubicBezTo>
                      <a:pt x="29694" y="820"/>
                      <a:pt x="28875" y="1"/>
                      <a:pt x="27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5673524" y="757514"/>
                <a:ext cx="2016041" cy="3454752"/>
              </a:xfrm>
              <a:custGeom>
                <a:avLst/>
                <a:gdLst/>
                <a:ahLst/>
                <a:cxnLst/>
                <a:rect l="l" t="t" r="r" b="b"/>
                <a:pathLst>
                  <a:path w="27751" h="47555" extrusionOk="0">
                    <a:moveTo>
                      <a:pt x="0" y="1"/>
                    </a:moveTo>
                    <a:lnTo>
                      <a:pt x="0" y="47554"/>
                    </a:lnTo>
                    <a:lnTo>
                      <a:pt x="27751" y="47554"/>
                    </a:lnTo>
                    <a:lnTo>
                      <a:pt x="27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5668366" y="752428"/>
                <a:ext cx="2026284" cy="3464923"/>
              </a:xfrm>
              <a:custGeom>
                <a:avLst/>
                <a:gdLst/>
                <a:ahLst/>
                <a:cxnLst/>
                <a:rect l="l" t="t" r="r" b="b"/>
                <a:pathLst>
                  <a:path w="27892" h="47695" extrusionOk="0">
                    <a:moveTo>
                      <a:pt x="27751" y="152"/>
                    </a:moveTo>
                    <a:lnTo>
                      <a:pt x="27751" y="47554"/>
                    </a:lnTo>
                    <a:lnTo>
                      <a:pt x="141" y="47554"/>
                    </a:lnTo>
                    <a:lnTo>
                      <a:pt x="141" y="152"/>
                    </a:lnTo>
                    <a:close/>
                    <a:moveTo>
                      <a:pt x="1" y="0"/>
                    </a:moveTo>
                    <a:lnTo>
                      <a:pt x="1" y="47694"/>
                    </a:lnTo>
                    <a:lnTo>
                      <a:pt x="27892" y="47694"/>
                    </a:lnTo>
                    <a:lnTo>
                      <a:pt x="278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6110571" y="3521751"/>
                <a:ext cx="1079033" cy="690514"/>
              </a:xfrm>
              <a:custGeom>
                <a:avLst/>
                <a:gdLst/>
                <a:ahLst/>
                <a:cxnLst/>
                <a:rect l="l" t="t" r="r" b="b"/>
                <a:pathLst>
                  <a:path w="14853" h="9505" extrusionOk="0">
                    <a:moveTo>
                      <a:pt x="14291" y="1"/>
                    </a:moveTo>
                    <a:lnTo>
                      <a:pt x="316" y="317"/>
                    </a:lnTo>
                    <a:lnTo>
                      <a:pt x="0" y="9504"/>
                    </a:lnTo>
                    <a:lnTo>
                      <a:pt x="14853" y="9504"/>
                    </a:lnTo>
                    <a:lnTo>
                      <a:pt x="142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6104614" y="3515794"/>
                <a:ext cx="1090076" cy="701557"/>
              </a:xfrm>
              <a:custGeom>
                <a:avLst/>
                <a:gdLst/>
                <a:ahLst/>
                <a:cxnLst/>
                <a:rect l="l" t="t" r="r" b="b"/>
                <a:pathLst>
                  <a:path w="15005" h="9657" extrusionOk="0">
                    <a:moveTo>
                      <a:pt x="14314" y="153"/>
                    </a:moveTo>
                    <a:lnTo>
                      <a:pt x="14853" y="9516"/>
                    </a:lnTo>
                    <a:lnTo>
                      <a:pt x="152" y="9516"/>
                    </a:lnTo>
                    <a:lnTo>
                      <a:pt x="468" y="469"/>
                    </a:lnTo>
                    <a:lnTo>
                      <a:pt x="14314" y="153"/>
                    </a:lnTo>
                    <a:close/>
                    <a:moveTo>
                      <a:pt x="14443" y="1"/>
                    </a:moveTo>
                    <a:lnTo>
                      <a:pt x="328" y="328"/>
                    </a:lnTo>
                    <a:lnTo>
                      <a:pt x="0" y="9656"/>
                    </a:lnTo>
                    <a:lnTo>
                      <a:pt x="15005" y="9656"/>
                    </a:lnTo>
                    <a:lnTo>
                      <a:pt x="14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6382636" y="1894302"/>
                <a:ext cx="672643" cy="1740634"/>
              </a:xfrm>
              <a:custGeom>
                <a:avLst/>
                <a:gdLst/>
                <a:ahLst/>
                <a:cxnLst/>
                <a:rect l="l" t="t" r="r" b="b"/>
                <a:pathLst>
                  <a:path w="9259" h="23960" extrusionOk="0">
                    <a:moveTo>
                      <a:pt x="1358" y="1"/>
                    </a:moveTo>
                    <a:lnTo>
                      <a:pt x="0" y="1300"/>
                    </a:lnTo>
                    <a:lnTo>
                      <a:pt x="586" y="23889"/>
                    </a:lnTo>
                    <a:cubicBezTo>
                      <a:pt x="586" y="23889"/>
                      <a:pt x="2002" y="23959"/>
                      <a:pt x="4401" y="23959"/>
                    </a:cubicBezTo>
                    <a:cubicBezTo>
                      <a:pt x="6800" y="23959"/>
                      <a:pt x="9258" y="22988"/>
                      <a:pt x="9258" y="22988"/>
                    </a:cubicBezTo>
                    <a:lnTo>
                      <a:pt x="7830" y="1171"/>
                    </a:lnTo>
                    <a:lnTo>
                      <a:pt x="6648" y="727"/>
                    </a:lnTo>
                    <a:cubicBezTo>
                      <a:pt x="6648" y="727"/>
                      <a:pt x="4787" y="130"/>
                      <a:pt x="3945" y="130"/>
                    </a:cubicBezTo>
                    <a:cubicBezTo>
                      <a:pt x="3102" y="130"/>
                      <a:pt x="1358"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6376679" y="1889216"/>
                <a:ext cx="683686" cy="1750805"/>
              </a:xfrm>
              <a:custGeom>
                <a:avLst/>
                <a:gdLst/>
                <a:ahLst/>
                <a:cxnLst/>
                <a:rect l="l" t="t" r="r" b="b"/>
                <a:pathLst>
                  <a:path w="9411" h="24100" extrusionOk="0">
                    <a:moveTo>
                      <a:pt x="1463" y="141"/>
                    </a:moveTo>
                    <a:cubicBezTo>
                      <a:pt x="1709" y="165"/>
                      <a:pt x="3254" y="270"/>
                      <a:pt x="4027" y="270"/>
                    </a:cubicBezTo>
                    <a:cubicBezTo>
                      <a:pt x="4846" y="270"/>
                      <a:pt x="6695" y="867"/>
                      <a:pt x="6707" y="867"/>
                    </a:cubicBezTo>
                    <a:lnTo>
                      <a:pt x="7842" y="1288"/>
                    </a:lnTo>
                    <a:lnTo>
                      <a:pt x="9258" y="22999"/>
                    </a:lnTo>
                    <a:cubicBezTo>
                      <a:pt x="8907" y="23140"/>
                      <a:pt x="6648" y="23947"/>
                      <a:pt x="4483" y="23947"/>
                    </a:cubicBezTo>
                    <a:cubicBezTo>
                      <a:pt x="2412" y="23947"/>
                      <a:pt x="1042" y="23900"/>
                      <a:pt x="738" y="23889"/>
                    </a:cubicBezTo>
                    <a:lnTo>
                      <a:pt x="153" y="1393"/>
                    </a:lnTo>
                    <a:lnTo>
                      <a:pt x="1463" y="141"/>
                    </a:lnTo>
                    <a:close/>
                    <a:moveTo>
                      <a:pt x="1417" y="1"/>
                    </a:moveTo>
                    <a:lnTo>
                      <a:pt x="0" y="1335"/>
                    </a:lnTo>
                    <a:lnTo>
                      <a:pt x="586" y="23959"/>
                    </a:lnTo>
                    <a:lnTo>
                      <a:pt x="586" y="24029"/>
                    </a:lnTo>
                    <a:lnTo>
                      <a:pt x="656" y="24029"/>
                    </a:lnTo>
                    <a:cubicBezTo>
                      <a:pt x="679" y="24029"/>
                      <a:pt x="2107" y="24099"/>
                      <a:pt x="4483" y="24099"/>
                    </a:cubicBezTo>
                    <a:cubicBezTo>
                      <a:pt x="6871" y="24099"/>
                      <a:pt x="9340" y="23128"/>
                      <a:pt x="9364" y="23116"/>
                    </a:cubicBezTo>
                    <a:lnTo>
                      <a:pt x="9411" y="23105"/>
                    </a:lnTo>
                    <a:lnTo>
                      <a:pt x="7983" y="1230"/>
                    </a:lnTo>
                    <a:lnTo>
                      <a:pt x="7983" y="1183"/>
                    </a:lnTo>
                    <a:lnTo>
                      <a:pt x="6754" y="726"/>
                    </a:lnTo>
                    <a:cubicBezTo>
                      <a:pt x="6672" y="715"/>
                      <a:pt x="4858" y="129"/>
                      <a:pt x="4027" y="129"/>
                    </a:cubicBezTo>
                    <a:cubicBezTo>
                      <a:pt x="3196" y="129"/>
                      <a:pt x="1463" y="1"/>
                      <a:pt x="1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6440464" y="1080505"/>
                <a:ext cx="611401" cy="1246268"/>
              </a:xfrm>
              <a:custGeom>
                <a:avLst/>
                <a:gdLst/>
                <a:ahLst/>
                <a:cxnLst/>
                <a:rect l="l" t="t" r="r" b="b"/>
                <a:pathLst>
                  <a:path w="8416" h="17155" extrusionOk="0">
                    <a:moveTo>
                      <a:pt x="3846" y="1"/>
                    </a:moveTo>
                    <a:cubicBezTo>
                      <a:pt x="3177" y="1"/>
                      <a:pt x="2475" y="138"/>
                      <a:pt x="1803" y="529"/>
                    </a:cubicBezTo>
                    <a:cubicBezTo>
                      <a:pt x="0" y="1570"/>
                      <a:pt x="468" y="5327"/>
                      <a:pt x="468" y="5327"/>
                    </a:cubicBezTo>
                    <a:lnTo>
                      <a:pt x="784" y="10290"/>
                    </a:lnTo>
                    <a:cubicBezTo>
                      <a:pt x="784" y="10290"/>
                      <a:pt x="691" y="10547"/>
                      <a:pt x="983" y="11297"/>
                    </a:cubicBezTo>
                    <a:cubicBezTo>
                      <a:pt x="1264" y="12057"/>
                      <a:pt x="3757" y="16751"/>
                      <a:pt x="4132" y="17078"/>
                    </a:cubicBezTo>
                    <a:cubicBezTo>
                      <a:pt x="4193" y="17130"/>
                      <a:pt x="4244" y="17154"/>
                      <a:pt x="4291" y="17154"/>
                    </a:cubicBezTo>
                    <a:cubicBezTo>
                      <a:pt x="4539" y="17154"/>
                      <a:pt x="4632" y="16455"/>
                      <a:pt x="5115" y="15498"/>
                    </a:cubicBezTo>
                    <a:cubicBezTo>
                      <a:pt x="5688" y="14363"/>
                      <a:pt x="5852" y="11929"/>
                      <a:pt x="5852" y="11929"/>
                    </a:cubicBezTo>
                    <a:lnTo>
                      <a:pt x="5560" y="11238"/>
                    </a:lnTo>
                    <a:lnTo>
                      <a:pt x="5478" y="10957"/>
                    </a:lnTo>
                    <a:cubicBezTo>
                      <a:pt x="6040" y="10887"/>
                      <a:pt x="7023" y="10161"/>
                      <a:pt x="7339" y="8710"/>
                    </a:cubicBezTo>
                    <a:cubicBezTo>
                      <a:pt x="7655" y="7259"/>
                      <a:pt x="8416" y="2518"/>
                      <a:pt x="8416" y="2518"/>
                    </a:cubicBezTo>
                    <a:cubicBezTo>
                      <a:pt x="8416" y="2518"/>
                      <a:pt x="7666" y="938"/>
                      <a:pt x="6625" y="599"/>
                    </a:cubicBezTo>
                    <a:cubicBezTo>
                      <a:pt x="5982" y="380"/>
                      <a:pt x="4959" y="1"/>
                      <a:pt x="3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437049" y="1075201"/>
                <a:ext cx="619901" cy="1256221"/>
              </a:xfrm>
              <a:custGeom>
                <a:avLst/>
                <a:gdLst/>
                <a:ahLst/>
                <a:cxnLst/>
                <a:rect l="l" t="t" r="r" b="b"/>
                <a:pathLst>
                  <a:path w="8533" h="17292" extrusionOk="0">
                    <a:moveTo>
                      <a:pt x="3847" y="145"/>
                    </a:moveTo>
                    <a:cubicBezTo>
                      <a:pt x="3868" y="145"/>
                      <a:pt x="3889" y="145"/>
                      <a:pt x="3910" y="145"/>
                    </a:cubicBezTo>
                    <a:cubicBezTo>
                      <a:pt x="4916" y="145"/>
                      <a:pt x="5841" y="461"/>
                      <a:pt x="6520" y="684"/>
                    </a:cubicBezTo>
                    <a:lnTo>
                      <a:pt x="6672" y="731"/>
                    </a:lnTo>
                    <a:cubicBezTo>
                      <a:pt x="7620" y="1047"/>
                      <a:pt x="8310" y="2416"/>
                      <a:pt x="8392" y="2603"/>
                    </a:cubicBezTo>
                    <a:cubicBezTo>
                      <a:pt x="8334" y="2954"/>
                      <a:pt x="7632" y="7355"/>
                      <a:pt x="7327" y="8760"/>
                    </a:cubicBezTo>
                    <a:cubicBezTo>
                      <a:pt x="7023" y="10164"/>
                      <a:pt x="6087" y="10890"/>
                      <a:pt x="5525" y="10948"/>
                    </a:cubicBezTo>
                    <a:lnTo>
                      <a:pt x="5443" y="10960"/>
                    </a:lnTo>
                    <a:lnTo>
                      <a:pt x="5548" y="11334"/>
                    </a:lnTo>
                    <a:lnTo>
                      <a:pt x="5841" y="12013"/>
                    </a:lnTo>
                    <a:cubicBezTo>
                      <a:pt x="5817" y="12236"/>
                      <a:pt x="5654" y="14471"/>
                      <a:pt x="5115" y="15536"/>
                    </a:cubicBezTo>
                    <a:cubicBezTo>
                      <a:pt x="4951" y="15864"/>
                      <a:pt x="4811" y="16203"/>
                      <a:pt x="4682" y="16543"/>
                    </a:cubicBezTo>
                    <a:cubicBezTo>
                      <a:pt x="4553" y="16870"/>
                      <a:pt x="4460" y="17116"/>
                      <a:pt x="4366" y="17140"/>
                    </a:cubicBezTo>
                    <a:cubicBezTo>
                      <a:pt x="4362" y="17142"/>
                      <a:pt x="4357" y="17143"/>
                      <a:pt x="4352" y="17143"/>
                    </a:cubicBezTo>
                    <a:cubicBezTo>
                      <a:pt x="4326" y="17143"/>
                      <a:pt x="4288" y="17122"/>
                      <a:pt x="4249" y="17093"/>
                    </a:cubicBezTo>
                    <a:cubicBezTo>
                      <a:pt x="3875" y="16777"/>
                      <a:pt x="1382" y="12072"/>
                      <a:pt x="1112" y="11346"/>
                    </a:cubicBezTo>
                    <a:cubicBezTo>
                      <a:pt x="843" y="10632"/>
                      <a:pt x="913" y="10386"/>
                      <a:pt x="913" y="10386"/>
                    </a:cubicBezTo>
                    <a:lnTo>
                      <a:pt x="913" y="10375"/>
                    </a:lnTo>
                    <a:lnTo>
                      <a:pt x="597" y="5400"/>
                    </a:lnTo>
                    <a:cubicBezTo>
                      <a:pt x="597" y="5354"/>
                      <a:pt x="153" y="1679"/>
                      <a:pt x="1897" y="672"/>
                    </a:cubicBezTo>
                    <a:cubicBezTo>
                      <a:pt x="2487" y="331"/>
                      <a:pt x="3166" y="145"/>
                      <a:pt x="3847" y="145"/>
                    </a:cubicBezTo>
                    <a:close/>
                    <a:moveTo>
                      <a:pt x="3913" y="1"/>
                    </a:moveTo>
                    <a:cubicBezTo>
                      <a:pt x="3233" y="1"/>
                      <a:pt x="2518" y="141"/>
                      <a:pt x="1826" y="543"/>
                    </a:cubicBezTo>
                    <a:cubicBezTo>
                      <a:pt x="0" y="1597"/>
                      <a:pt x="445" y="5260"/>
                      <a:pt x="457" y="5412"/>
                    </a:cubicBezTo>
                    <a:lnTo>
                      <a:pt x="773" y="10351"/>
                    </a:lnTo>
                    <a:cubicBezTo>
                      <a:pt x="750" y="10433"/>
                      <a:pt x="714" y="10714"/>
                      <a:pt x="972" y="11393"/>
                    </a:cubicBezTo>
                    <a:cubicBezTo>
                      <a:pt x="1253" y="12165"/>
                      <a:pt x="3746" y="16870"/>
                      <a:pt x="4144" y="17210"/>
                    </a:cubicBezTo>
                    <a:cubicBezTo>
                      <a:pt x="4202" y="17257"/>
                      <a:pt x="4272" y="17292"/>
                      <a:pt x="4354" y="17292"/>
                    </a:cubicBezTo>
                    <a:lnTo>
                      <a:pt x="4401" y="17292"/>
                    </a:lnTo>
                    <a:cubicBezTo>
                      <a:pt x="4577" y="17245"/>
                      <a:pt x="4670" y="16999"/>
                      <a:pt x="4823" y="16601"/>
                    </a:cubicBezTo>
                    <a:cubicBezTo>
                      <a:pt x="4940" y="16262"/>
                      <a:pt x="5080" y="15922"/>
                      <a:pt x="5244" y="15606"/>
                    </a:cubicBezTo>
                    <a:cubicBezTo>
                      <a:pt x="5817" y="14471"/>
                      <a:pt x="5981" y="12107"/>
                      <a:pt x="5981" y="12002"/>
                    </a:cubicBezTo>
                    <a:lnTo>
                      <a:pt x="5981" y="11990"/>
                    </a:lnTo>
                    <a:lnTo>
                      <a:pt x="5677" y="11288"/>
                    </a:lnTo>
                    <a:lnTo>
                      <a:pt x="5618" y="11077"/>
                    </a:lnTo>
                    <a:cubicBezTo>
                      <a:pt x="6227" y="10960"/>
                      <a:pt x="7152" y="10199"/>
                      <a:pt x="7456" y="8795"/>
                    </a:cubicBezTo>
                    <a:cubicBezTo>
                      <a:pt x="7772" y="7355"/>
                      <a:pt x="8533" y="2650"/>
                      <a:pt x="8533" y="2603"/>
                    </a:cubicBezTo>
                    <a:lnTo>
                      <a:pt x="8533" y="2580"/>
                    </a:lnTo>
                    <a:lnTo>
                      <a:pt x="8521" y="2556"/>
                    </a:lnTo>
                    <a:cubicBezTo>
                      <a:pt x="8498" y="2498"/>
                      <a:pt x="7772" y="953"/>
                      <a:pt x="6719" y="590"/>
                    </a:cubicBezTo>
                    <a:lnTo>
                      <a:pt x="6555" y="543"/>
                    </a:lnTo>
                    <a:cubicBezTo>
                      <a:pt x="5880" y="318"/>
                      <a:pt x="4935" y="1"/>
                      <a:pt x="3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6692115" y="1852675"/>
                <a:ext cx="162512" cy="133526"/>
              </a:xfrm>
              <a:custGeom>
                <a:avLst/>
                <a:gdLst/>
                <a:ahLst/>
                <a:cxnLst/>
                <a:rect l="l" t="t" r="r" b="b"/>
                <a:pathLst>
                  <a:path w="2237" h="1838" extrusionOk="0">
                    <a:moveTo>
                      <a:pt x="1" y="0"/>
                    </a:moveTo>
                    <a:cubicBezTo>
                      <a:pt x="1" y="1"/>
                      <a:pt x="1347" y="1522"/>
                      <a:pt x="2236" y="1838"/>
                    </a:cubicBezTo>
                    <a:lnTo>
                      <a:pt x="2014" y="328"/>
                    </a:lnTo>
                    <a:cubicBezTo>
                      <a:pt x="2014" y="328"/>
                      <a:pt x="1879" y="354"/>
                      <a:pt x="1642" y="354"/>
                    </a:cubicBezTo>
                    <a:cubicBezTo>
                      <a:pt x="1287" y="354"/>
                      <a:pt x="703" y="295"/>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6672573" y="1839090"/>
                <a:ext cx="188811" cy="154812"/>
              </a:xfrm>
              <a:custGeom>
                <a:avLst/>
                <a:gdLst/>
                <a:ahLst/>
                <a:cxnLst/>
                <a:rect l="l" t="t" r="r" b="b"/>
                <a:pathLst>
                  <a:path w="2599" h="2131" extrusionOk="0">
                    <a:moveTo>
                      <a:pt x="527" y="375"/>
                    </a:moveTo>
                    <a:lnTo>
                      <a:pt x="527" y="375"/>
                    </a:lnTo>
                    <a:cubicBezTo>
                      <a:pt x="959" y="534"/>
                      <a:pt x="1421" y="611"/>
                      <a:pt x="1877" y="611"/>
                    </a:cubicBezTo>
                    <a:cubicBezTo>
                      <a:pt x="1989" y="611"/>
                      <a:pt x="2101" y="606"/>
                      <a:pt x="2213" y="597"/>
                    </a:cubicBezTo>
                    <a:lnTo>
                      <a:pt x="2412" y="1908"/>
                    </a:lnTo>
                    <a:cubicBezTo>
                      <a:pt x="1768" y="1615"/>
                      <a:pt x="925" y="773"/>
                      <a:pt x="527" y="375"/>
                    </a:cubicBezTo>
                    <a:close/>
                    <a:moveTo>
                      <a:pt x="0" y="0"/>
                    </a:moveTo>
                    <a:lnTo>
                      <a:pt x="211" y="234"/>
                    </a:lnTo>
                    <a:cubicBezTo>
                      <a:pt x="270" y="304"/>
                      <a:pt x="1581" y="1779"/>
                      <a:pt x="2482" y="2095"/>
                    </a:cubicBezTo>
                    <a:lnTo>
                      <a:pt x="2599" y="2130"/>
                    </a:lnTo>
                    <a:lnTo>
                      <a:pt x="2341" y="421"/>
                    </a:lnTo>
                    <a:lnTo>
                      <a:pt x="2259" y="433"/>
                    </a:lnTo>
                    <a:cubicBezTo>
                      <a:pt x="2259" y="438"/>
                      <a:pt x="2125" y="465"/>
                      <a:pt x="1892" y="465"/>
                    </a:cubicBezTo>
                    <a:cubicBezTo>
                      <a:pt x="1543" y="465"/>
                      <a:pt x="973" y="404"/>
                      <a:pt x="293" y="11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843512" y="1351044"/>
                <a:ext cx="165854" cy="291680"/>
              </a:xfrm>
              <a:custGeom>
                <a:avLst/>
                <a:gdLst/>
                <a:ahLst/>
                <a:cxnLst/>
                <a:rect l="l" t="t" r="r" b="b"/>
                <a:pathLst>
                  <a:path w="2283" h="4015" extrusionOk="0">
                    <a:moveTo>
                      <a:pt x="1697" y="0"/>
                    </a:moveTo>
                    <a:cubicBezTo>
                      <a:pt x="1463" y="269"/>
                      <a:pt x="1334" y="609"/>
                      <a:pt x="1311" y="960"/>
                    </a:cubicBezTo>
                    <a:cubicBezTo>
                      <a:pt x="1358" y="1299"/>
                      <a:pt x="1440" y="1615"/>
                      <a:pt x="1557" y="1931"/>
                    </a:cubicBezTo>
                    <a:cubicBezTo>
                      <a:pt x="1779" y="2633"/>
                      <a:pt x="2107" y="3698"/>
                      <a:pt x="1802" y="3827"/>
                    </a:cubicBezTo>
                    <a:cubicBezTo>
                      <a:pt x="1730" y="3855"/>
                      <a:pt x="1644" y="3867"/>
                      <a:pt x="1550" y="3867"/>
                    </a:cubicBezTo>
                    <a:cubicBezTo>
                      <a:pt x="972" y="3867"/>
                      <a:pt x="80" y="3418"/>
                      <a:pt x="70" y="3418"/>
                    </a:cubicBezTo>
                    <a:lnTo>
                      <a:pt x="0" y="3558"/>
                    </a:lnTo>
                    <a:cubicBezTo>
                      <a:pt x="47" y="3570"/>
                      <a:pt x="925" y="4015"/>
                      <a:pt x="1545" y="4015"/>
                    </a:cubicBezTo>
                    <a:cubicBezTo>
                      <a:pt x="1650" y="4015"/>
                      <a:pt x="1756" y="3991"/>
                      <a:pt x="1861" y="3956"/>
                    </a:cubicBezTo>
                    <a:cubicBezTo>
                      <a:pt x="2282" y="3792"/>
                      <a:pt x="1966" y="2786"/>
                      <a:pt x="1697" y="1896"/>
                    </a:cubicBezTo>
                    <a:cubicBezTo>
                      <a:pt x="1592" y="1592"/>
                      <a:pt x="1510" y="1276"/>
                      <a:pt x="1463" y="960"/>
                    </a:cubicBezTo>
                    <a:cubicBezTo>
                      <a:pt x="1486" y="644"/>
                      <a:pt x="1603" y="339"/>
                      <a:pt x="1814" y="105"/>
                    </a:cubicBezTo>
                    <a:lnTo>
                      <a:pt x="16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726986" y="1592451"/>
                <a:ext cx="143769" cy="80857"/>
              </a:xfrm>
              <a:custGeom>
                <a:avLst/>
                <a:gdLst/>
                <a:ahLst/>
                <a:cxnLst/>
                <a:rect l="l" t="t" r="r" b="b"/>
                <a:pathLst>
                  <a:path w="1979" h="1113" extrusionOk="0">
                    <a:moveTo>
                      <a:pt x="141" y="1"/>
                    </a:moveTo>
                    <a:lnTo>
                      <a:pt x="1" y="36"/>
                    </a:lnTo>
                    <a:cubicBezTo>
                      <a:pt x="12" y="95"/>
                      <a:pt x="363" y="1113"/>
                      <a:pt x="1967" y="1113"/>
                    </a:cubicBezTo>
                    <a:lnTo>
                      <a:pt x="1979" y="972"/>
                    </a:lnTo>
                    <a:cubicBezTo>
                      <a:pt x="480" y="972"/>
                      <a:pt x="164" y="36"/>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6721029" y="1370586"/>
                <a:ext cx="37486" cy="63785"/>
              </a:xfrm>
              <a:custGeom>
                <a:avLst/>
                <a:gdLst/>
                <a:ahLst/>
                <a:cxnLst/>
                <a:rect l="l" t="t" r="r" b="b"/>
                <a:pathLst>
                  <a:path w="516" h="878" extrusionOk="0">
                    <a:moveTo>
                      <a:pt x="258" y="0"/>
                    </a:moveTo>
                    <a:cubicBezTo>
                      <a:pt x="118" y="0"/>
                      <a:pt x="1" y="199"/>
                      <a:pt x="1" y="433"/>
                    </a:cubicBezTo>
                    <a:cubicBezTo>
                      <a:pt x="1" y="679"/>
                      <a:pt x="118" y="878"/>
                      <a:pt x="258" y="878"/>
                    </a:cubicBezTo>
                    <a:cubicBezTo>
                      <a:pt x="399" y="878"/>
                      <a:pt x="516" y="679"/>
                      <a:pt x="516" y="433"/>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6947180" y="1396957"/>
                <a:ext cx="37486" cy="63785"/>
              </a:xfrm>
              <a:custGeom>
                <a:avLst/>
                <a:gdLst/>
                <a:ahLst/>
                <a:cxnLst/>
                <a:rect l="l" t="t" r="r" b="b"/>
                <a:pathLst>
                  <a:path w="516" h="878" extrusionOk="0">
                    <a:moveTo>
                      <a:pt x="258" y="0"/>
                    </a:moveTo>
                    <a:cubicBezTo>
                      <a:pt x="118" y="0"/>
                      <a:pt x="1" y="199"/>
                      <a:pt x="1" y="445"/>
                    </a:cubicBezTo>
                    <a:cubicBezTo>
                      <a:pt x="1" y="679"/>
                      <a:pt x="118" y="878"/>
                      <a:pt x="258" y="878"/>
                    </a:cubicBezTo>
                    <a:cubicBezTo>
                      <a:pt x="399" y="878"/>
                      <a:pt x="516" y="679"/>
                      <a:pt x="516" y="445"/>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6696401" y="1287623"/>
                <a:ext cx="162876" cy="40465"/>
              </a:xfrm>
              <a:custGeom>
                <a:avLst/>
                <a:gdLst/>
                <a:ahLst/>
                <a:cxnLst/>
                <a:rect l="l" t="t" r="r" b="b"/>
                <a:pathLst>
                  <a:path w="2242" h="557" extrusionOk="0">
                    <a:moveTo>
                      <a:pt x="1083" y="1"/>
                    </a:moveTo>
                    <a:cubicBezTo>
                      <a:pt x="375" y="1"/>
                      <a:pt x="76" y="294"/>
                      <a:pt x="59" y="311"/>
                    </a:cubicBezTo>
                    <a:cubicBezTo>
                      <a:pt x="0" y="358"/>
                      <a:pt x="0" y="452"/>
                      <a:pt x="59" y="510"/>
                    </a:cubicBezTo>
                    <a:cubicBezTo>
                      <a:pt x="82" y="545"/>
                      <a:pt x="117" y="557"/>
                      <a:pt x="164" y="557"/>
                    </a:cubicBezTo>
                    <a:cubicBezTo>
                      <a:pt x="199" y="557"/>
                      <a:pt x="234" y="545"/>
                      <a:pt x="258" y="522"/>
                    </a:cubicBezTo>
                    <a:cubicBezTo>
                      <a:pt x="266" y="514"/>
                      <a:pt x="508" y="295"/>
                      <a:pt x="1085" y="295"/>
                    </a:cubicBezTo>
                    <a:cubicBezTo>
                      <a:pt x="1326" y="295"/>
                      <a:pt x="1625" y="333"/>
                      <a:pt x="1990" y="440"/>
                    </a:cubicBezTo>
                    <a:cubicBezTo>
                      <a:pt x="2006" y="445"/>
                      <a:pt x="2022" y="448"/>
                      <a:pt x="2037" y="448"/>
                    </a:cubicBezTo>
                    <a:cubicBezTo>
                      <a:pt x="2180" y="448"/>
                      <a:pt x="2242" y="212"/>
                      <a:pt x="2072" y="159"/>
                    </a:cubicBezTo>
                    <a:cubicBezTo>
                      <a:pt x="1679" y="43"/>
                      <a:pt x="1351" y="1"/>
                      <a:pt x="10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6954954" y="1327070"/>
                <a:ext cx="94369" cy="54631"/>
              </a:xfrm>
              <a:custGeom>
                <a:avLst/>
                <a:gdLst/>
                <a:ahLst/>
                <a:cxnLst/>
                <a:rect l="l" t="t" r="r" b="b"/>
                <a:pathLst>
                  <a:path w="1299" h="752" extrusionOk="0">
                    <a:moveTo>
                      <a:pt x="476" y="0"/>
                    </a:moveTo>
                    <a:cubicBezTo>
                      <a:pt x="353" y="0"/>
                      <a:pt x="243" y="27"/>
                      <a:pt x="163" y="61"/>
                    </a:cubicBezTo>
                    <a:cubicBezTo>
                      <a:pt x="0" y="132"/>
                      <a:pt x="68" y="345"/>
                      <a:pt x="211" y="345"/>
                    </a:cubicBezTo>
                    <a:cubicBezTo>
                      <a:pt x="233" y="345"/>
                      <a:pt x="256" y="341"/>
                      <a:pt x="280" y="330"/>
                    </a:cubicBezTo>
                    <a:cubicBezTo>
                      <a:pt x="290" y="325"/>
                      <a:pt x="369" y="293"/>
                      <a:pt x="477" y="293"/>
                    </a:cubicBezTo>
                    <a:cubicBezTo>
                      <a:pt x="632" y="293"/>
                      <a:pt x="847" y="359"/>
                      <a:pt x="1006" y="669"/>
                    </a:cubicBezTo>
                    <a:cubicBezTo>
                      <a:pt x="1029" y="716"/>
                      <a:pt x="1076" y="740"/>
                      <a:pt x="1135" y="751"/>
                    </a:cubicBezTo>
                    <a:cubicBezTo>
                      <a:pt x="1158" y="740"/>
                      <a:pt x="1181" y="740"/>
                      <a:pt x="1193" y="728"/>
                    </a:cubicBezTo>
                    <a:cubicBezTo>
                      <a:pt x="1263" y="693"/>
                      <a:pt x="1298" y="611"/>
                      <a:pt x="1263" y="529"/>
                    </a:cubicBezTo>
                    <a:cubicBezTo>
                      <a:pt x="1049" y="117"/>
                      <a:pt x="734" y="0"/>
                      <a:pt x="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6337595" y="806769"/>
                <a:ext cx="922551" cy="789024"/>
              </a:xfrm>
              <a:custGeom>
                <a:avLst/>
                <a:gdLst/>
                <a:ahLst/>
                <a:cxnLst/>
                <a:rect l="l" t="t" r="r" b="b"/>
                <a:pathLst>
                  <a:path w="12699" h="10861" extrusionOk="0">
                    <a:moveTo>
                      <a:pt x="8343" y="1"/>
                    </a:moveTo>
                    <a:cubicBezTo>
                      <a:pt x="7323" y="1"/>
                      <a:pt x="6670" y="955"/>
                      <a:pt x="6578" y="1394"/>
                    </a:cubicBezTo>
                    <a:cubicBezTo>
                      <a:pt x="6533" y="1608"/>
                      <a:pt x="6246" y="1717"/>
                      <a:pt x="5827" y="1717"/>
                    </a:cubicBezTo>
                    <a:cubicBezTo>
                      <a:pt x="5375" y="1717"/>
                      <a:pt x="4769" y="1591"/>
                      <a:pt x="4143" y="1336"/>
                    </a:cubicBezTo>
                    <a:cubicBezTo>
                      <a:pt x="3986" y="1270"/>
                      <a:pt x="3831" y="1241"/>
                      <a:pt x="3681" y="1241"/>
                    </a:cubicBezTo>
                    <a:cubicBezTo>
                      <a:pt x="2680" y="1241"/>
                      <a:pt x="1885" y="2541"/>
                      <a:pt x="1966" y="3009"/>
                    </a:cubicBezTo>
                    <a:cubicBezTo>
                      <a:pt x="2060" y="3536"/>
                      <a:pt x="2095" y="3794"/>
                      <a:pt x="1896" y="3887"/>
                    </a:cubicBezTo>
                    <a:cubicBezTo>
                      <a:pt x="1709" y="3981"/>
                      <a:pt x="199" y="4894"/>
                      <a:pt x="105" y="5970"/>
                    </a:cubicBezTo>
                    <a:cubicBezTo>
                      <a:pt x="0" y="7047"/>
                      <a:pt x="1147" y="8756"/>
                      <a:pt x="1334" y="9037"/>
                    </a:cubicBezTo>
                    <a:cubicBezTo>
                      <a:pt x="1522" y="9318"/>
                      <a:pt x="1463" y="9411"/>
                      <a:pt x="1463" y="9411"/>
                    </a:cubicBezTo>
                    <a:cubicBezTo>
                      <a:pt x="1463" y="9411"/>
                      <a:pt x="1671" y="9271"/>
                      <a:pt x="2035" y="9271"/>
                    </a:cubicBezTo>
                    <a:cubicBezTo>
                      <a:pt x="2217" y="9271"/>
                      <a:pt x="2438" y="9306"/>
                      <a:pt x="2692" y="9411"/>
                    </a:cubicBezTo>
                    <a:cubicBezTo>
                      <a:pt x="2692" y="9411"/>
                      <a:pt x="2821" y="10711"/>
                      <a:pt x="3195" y="10804"/>
                    </a:cubicBezTo>
                    <a:cubicBezTo>
                      <a:pt x="3312" y="10834"/>
                      <a:pt x="3418" y="10861"/>
                      <a:pt x="3503" y="10861"/>
                    </a:cubicBezTo>
                    <a:cubicBezTo>
                      <a:pt x="3691" y="10861"/>
                      <a:pt x="3780" y="10730"/>
                      <a:pt x="3675" y="10207"/>
                    </a:cubicBezTo>
                    <a:cubicBezTo>
                      <a:pt x="3511" y="9447"/>
                      <a:pt x="2844" y="8534"/>
                      <a:pt x="3476" y="7808"/>
                    </a:cubicBezTo>
                    <a:cubicBezTo>
                      <a:pt x="4108" y="7082"/>
                      <a:pt x="4354" y="7422"/>
                      <a:pt x="4295" y="6696"/>
                    </a:cubicBezTo>
                    <a:cubicBezTo>
                      <a:pt x="4249" y="5970"/>
                      <a:pt x="3160" y="5818"/>
                      <a:pt x="3886" y="5280"/>
                    </a:cubicBezTo>
                    <a:cubicBezTo>
                      <a:pt x="4259" y="5002"/>
                      <a:pt x="5144" y="4876"/>
                      <a:pt x="6031" y="4876"/>
                    </a:cubicBezTo>
                    <a:cubicBezTo>
                      <a:pt x="6897" y="4876"/>
                      <a:pt x="7765" y="4996"/>
                      <a:pt x="8158" y="5210"/>
                    </a:cubicBezTo>
                    <a:cubicBezTo>
                      <a:pt x="8942" y="5654"/>
                      <a:pt x="9832" y="6228"/>
                      <a:pt x="9832" y="6673"/>
                    </a:cubicBezTo>
                    <a:cubicBezTo>
                      <a:pt x="9832" y="6893"/>
                      <a:pt x="10360" y="7182"/>
                      <a:pt x="10934" y="7182"/>
                    </a:cubicBezTo>
                    <a:cubicBezTo>
                      <a:pt x="11489" y="7182"/>
                      <a:pt x="12088" y="6910"/>
                      <a:pt x="12289" y="6041"/>
                    </a:cubicBezTo>
                    <a:cubicBezTo>
                      <a:pt x="12699" y="4262"/>
                      <a:pt x="12477" y="3758"/>
                      <a:pt x="11938" y="3641"/>
                    </a:cubicBezTo>
                    <a:cubicBezTo>
                      <a:pt x="11412" y="3513"/>
                      <a:pt x="10393" y="3606"/>
                      <a:pt x="10464" y="2436"/>
                    </a:cubicBezTo>
                    <a:cubicBezTo>
                      <a:pt x="10522" y="1265"/>
                      <a:pt x="9422" y="36"/>
                      <a:pt x="8380" y="1"/>
                    </a:cubicBezTo>
                    <a:cubicBezTo>
                      <a:pt x="8368" y="1"/>
                      <a:pt x="8356" y="1"/>
                      <a:pt x="8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6333309" y="802555"/>
                <a:ext cx="930251" cy="798687"/>
              </a:xfrm>
              <a:custGeom>
                <a:avLst/>
                <a:gdLst/>
                <a:ahLst/>
                <a:cxnLst/>
                <a:rect l="l" t="t" r="r" b="b"/>
                <a:pathLst>
                  <a:path w="12805" h="10994" extrusionOk="0">
                    <a:moveTo>
                      <a:pt x="8439" y="130"/>
                    </a:moveTo>
                    <a:cubicBezTo>
                      <a:pt x="8896" y="153"/>
                      <a:pt x="9387" y="411"/>
                      <a:pt x="9785" y="844"/>
                    </a:cubicBezTo>
                    <a:cubicBezTo>
                      <a:pt x="10218" y="1288"/>
                      <a:pt x="10452" y="1874"/>
                      <a:pt x="10452" y="2494"/>
                    </a:cubicBezTo>
                    <a:cubicBezTo>
                      <a:pt x="10394" y="3524"/>
                      <a:pt x="11143" y="3641"/>
                      <a:pt x="11693" y="3711"/>
                    </a:cubicBezTo>
                    <a:cubicBezTo>
                      <a:pt x="11798" y="3734"/>
                      <a:pt x="11904" y="3746"/>
                      <a:pt x="11986" y="3770"/>
                    </a:cubicBezTo>
                    <a:cubicBezTo>
                      <a:pt x="12465" y="3887"/>
                      <a:pt x="12688" y="4308"/>
                      <a:pt x="12278" y="6075"/>
                    </a:cubicBezTo>
                    <a:cubicBezTo>
                      <a:pt x="12071" y="7003"/>
                      <a:pt x="11414" y="7165"/>
                      <a:pt x="11003" y="7165"/>
                    </a:cubicBezTo>
                    <a:cubicBezTo>
                      <a:pt x="10927" y="7165"/>
                      <a:pt x="10859" y="7159"/>
                      <a:pt x="10803" y="7152"/>
                    </a:cubicBezTo>
                    <a:cubicBezTo>
                      <a:pt x="10312" y="7094"/>
                      <a:pt x="9961" y="6859"/>
                      <a:pt x="9961" y="6731"/>
                    </a:cubicBezTo>
                    <a:cubicBezTo>
                      <a:pt x="9961" y="6344"/>
                      <a:pt x="9434" y="5865"/>
                      <a:pt x="8252" y="5209"/>
                    </a:cubicBezTo>
                    <a:cubicBezTo>
                      <a:pt x="7855" y="4985"/>
                      <a:pt x="6981" y="4862"/>
                      <a:pt x="6105" y="4862"/>
                    </a:cubicBezTo>
                    <a:cubicBezTo>
                      <a:pt x="5199" y="4862"/>
                      <a:pt x="4291" y="4994"/>
                      <a:pt x="3910" y="5279"/>
                    </a:cubicBezTo>
                    <a:cubicBezTo>
                      <a:pt x="3722" y="5408"/>
                      <a:pt x="3641" y="5537"/>
                      <a:pt x="3629" y="5666"/>
                    </a:cubicBezTo>
                    <a:cubicBezTo>
                      <a:pt x="3617" y="5830"/>
                      <a:pt x="3734" y="5958"/>
                      <a:pt x="3910" y="6122"/>
                    </a:cubicBezTo>
                    <a:cubicBezTo>
                      <a:pt x="4074" y="6298"/>
                      <a:pt x="4261" y="6485"/>
                      <a:pt x="4296" y="6766"/>
                    </a:cubicBezTo>
                    <a:cubicBezTo>
                      <a:pt x="4319" y="7164"/>
                      <a:pt x="4273" y="7187"/>
                      <a:pt x="4085" y="7304"/>
                    </a:cubicBezTo>
                    <a:cubicBezTo>
                      <a:pt x="3851" y="7445"/>
                      <a:pt x="3652" y="7609"/>
                      <a:pt x="3488" y="7819"/>
                    </a:cubicBezTo>
                    <a:cubicBezTo>
                      <a:pt x="2997" y="8381"/>
                      <a:pt x="3243" y="9060"/>
                      <a:pt x="3465" y="9657"/>
                    </a:cubicBezTo>
                    <a:cubicBezTo>
                      <a:pt x="3547" y="9856"/>
                      <a:pt x="3605" y="10066"/>
                      <a:pt x="3664" y="10277"/>
                    </a:cubicBezTo>
                    <a:cubicBezTo>
                      <a:pt x="3734" y="10652"/>
                      <a:pt x="3722" y="10757"/>
                      <a:pt x="3664" y="10815"/>
                    </a:cubicBezTo>
                    <a:cubicBezTo>
                      <a:pt x="3644" y="10836"/>
                      <a:pt x="3611" y="10843"/>
                      <a:pt x="3571" y="10843"/>
                    </a:cubicBezTo>
                    <a:cubicBezTo>
                      <a:pt x="3493" y="10843"/>
                      <a:pt x="3385" y="10815"/>
                      <a:pt x="3278" y="10792"/>
                    </a:cubicBezTo>
                    <a:cubicBezTo>
                      <a:pt x="3032" y="10734"/>
                      <a:pt x="2868" y="9949"/>
                      <a:pt x="2821" y="9469"/>
                    </a:cubicBezTo>
                    <a:lnTo>
                      <a:pt x="2821" y="9423"/>
                    </a:lnTo>
                    <a:lnTo>
                      <a:pt x="2786" y="9411"/>
                    </a:lnTo>
                    <a:cubicBezTo>
                      <a:pt x="2564" y="9306"/>
                      <a:pt x="2330" y="9259"/>
                      <a:pt x="2096" y="9259"/>
                    </a:cubicBezTo>
                    <a:cubicBezTo>
                      <a:pt x="1920" y="9259"/>
                      <a:pt x="1756" y="9282"/>
                      <a:pt x="1604" y="9352"/>
                    </a:cubicBezTo>
                    <a:cubicBezTo>
                      <a:pt x="1581" y="9235"/>
                      <a:pt x="1522" y="9142"/>
                      <a:pt x="1464" y="9060"/>
                    </a:cubicBezTo>
                    <a:cubicBezTo>
                      <a:pt x="1066" y="8463"/>
                      <a:pt x="153" y="6988"/>
                      <a:pt x="246" y="6040"/>
                    </a:cubicBezTo>
                    <a:cubicBezTo>
                      <a:pt x="328" y="5045"/>
                      <a:pt x="1744" y="4132"/>
                      <a:pt x="2002" y="4015"/>
                    </a:cubicBezTo>
                    <a:cubicBezTo>
                      <a:pt x="2248" y="3887"/>
                      <a:pt x="2189" y="3559"/>
                      <a:pt x="2096" y="3056"/>
                    </a:cubicBezTo>
                    <a:cubicBezTo>
                      <a:pt x="2049" y="2763"/>
                      <a:pt x="2388" y="2108"/>
                      <a:pt x="2880" y="1710"/>
                    </a:cubicBezTo>
                    <a:cubicBezTo>
                      <a:pt x="3100" y="1540"/>
                      <a:pt x="3406" y="1365"/>
                      <a:pt x="3757" y="1365"/>
                    </a:cubicBezTo>
                    <a:cubicBezTo>
                      <a:pt x="3892" y="1365"/>
                      <a:pt x="4033" y="1391"/>
                      <a:pt x="4179" y="1452"/>
                    </a:cubicBezTo>
                    <a:cubicBezTo>
                      <a:pt x="4784" y="1713"/>
                      <a:pt x="5399" y="1848"/>
                      <a:pt x="5873" y="1848"/>
                    </a:cubicBezTo>
                    <a:cubicBezTo>
                      <a:pt x="6124" y="1848"/>
                      <a:pt x="6335" y="1810"/>
                      <a:pt x="6485" y="1733"/>
                    </a:cubicBezTo>
                    <a:cubicBezTo>
                      <a:pt x="6602" y="1686"/>
                      <a:pt x="6684" y="1593"/>
                      <a:pt x="6707" y="1464"/>
                    </a:cubicBezTo>
                    <a:cubicBezTo>
                      <a:pt x="6789" y="1078"/>
                      <a:pt x="7409" y="130"/>
                      <a:pt x="8392" y="130"/>
                    </a:cubicBezTo>
                    <a:close/>
                    <a:moveTo>
                      <a:pt x="8381" y="1"/>
                    </a:moveTo>
                    <a:cubicBezTo>
                      <a:pt x="7304" y="1"/>
                      <a:pt x="6648" y="1007"/>
                      <a:pt x="6555" y="1452"/>
                    </a:cubicBezTo>
                    <a:cubicBezTo>
                      <a:pt x="6531" y="1522"/>
                      <a:pt x="6485" y="1581"/>
                      <a:pt x="6414" y="1616"/>
                    </a:cubicBezTo>
                    <a:cubicBezTo>
                      <a:pt x="6295" y="1674"/>
                      <a:pt x="6110" y="1707"/>
                      <a:pt x="5879" y="1707"/>
                    </a:cubicBezTo>
                    <a:cubicBezTo>
                      <a:pt x="5454" y="1707"/>
                      <a:pt x="4869" y="1596"/>
                      <a:pt x="4226" y="1323"/>
                    </a:cubicBezTo>
                    <a:cubicBezTo>
                      <a:pt x="4056" y="1253"/>
                      <a:pt x="3892" y="1224"/>
                      <a:pt x="3738" y="1224"/>
                    </a:cubicBezTo>
                    <a:cubicBezTo>
                      <a:pt x="3351" y="1224"/>
                      <a:pt x="3021" y="1408"/>
                      <a:pt x="2786" y="1593"/>
                    </a:cubicBezTo>
                    <a:cubicBezTo>
                      <a:pt x="2248" y="2037"/>
                      <a:pt x="1897" y="2740"/>
                      <a:pt x="1955" y="3079"/>
                    </a:cubicBezTo>
                    <a:cubicBezTo>
                      <a:pt x="2037" y="3594"/>
                      <a:pt x="2060" y="3816"/>
                      <a:pt x="1932" y="3887"/>
                    </a:cubicBezTo>
                    <a:cubicBezTo>
                      <a:pt x="1908" y="3898"/>
                      <a:pt x="188" y="4846"/>
                      <a:pt x="82" y="6028"/>
                    </a:cubicBezTo>
                    <a:cubicBezTo>
                      <a:pt x="1" y="7023"/>
                      <a:pt x="925" y="8533"/>
                      <a:pt x="1335" y="9142"/>
                    </a:cubicBezTo>
                    <a:cubicBezTo>
                      <a:pt x="1475" y="9352"/>
                      <a:pt x="1452" y="9434"/>
                      <a:pt x="1452" y="9434"/>
                    </a:cubicBezTo>
                    <a:lnTo>
                      <a:pt x="1253" y="9739"/>
                    </a:lnTo>
                    <a:lnTo>
                      <a:pt x="1253" y="9739"/>
                    </a:lnTo>
                    <a:lnTo>
                      <a:pt x="1557" y="9540"/>
                    </a:lnTo>
                    <a:cubicBezTo>
                      <a:pt x="1557" y="9532"/>
                      <a:pt x="1751" y="9409"/>
                      <a:pt x="2086" y="9409"/>
                    </a:cubicBezTo>
                    <a:cubicBezTo>
                      <a:pt x="2252" y="9409"/>
                      <a:pt x="2452" y="9439"/>
                      <a:pt x="2681" y="9528"/>
                    </a:cubicBezTo>
                    <a:cubicBezTo>
                      <a:pt x="2716" y="9821"/>
                      <a:pt x="2845" y="10839"/>
                      <a:pt x="3243" y="10932"/>
                    </a:cubicBezTo>
                    <a:cubicBezTo>
                      <a:pt x="3348" y="10968"/>
                      <a:pt x="3453" y="10979"/>
                      <a:pt x="3559" y="10991"/>
                    </a:cubicBezTo>
                    <a:cubicBezTo>
                      <a:pt x="3571" y="10993"/>
                      <a:pt x="3583" y="10994"/>
                      <a:pt x="3595" y="10994"/>
                    </a:cubicBezTo>
                    <a:cubicBezTo>
                      <a:pt x="3653" y="10994"/>
                      <a:pt x="3709" y="10971"/>
                      <a:pt x="3758" y="10932"/>
                    </a:cubicBezTo>
                    <a:cubicBezTo>
                      <a:pt x="3863" y="10839"/>
                      <a:pt x="3875" y="10628"/>
                      <a:pt x="3804" y="10265"/>
                    </a:cubicBezTo>
                    <a:cubicBezTo>
                      <a:pt x="3746" y="10043"/>
                      <a:pt x="3676" y="9821"/>
                      <a:pt x="3594" y="9622"/>
                    </a:cubicBezTo>
                    <a:cubicBezTo>
                      <a:pt x="3383" y="9025"/>
                      <a:pt x="3161" y="8428"/>
                      <a:pt x="3594" y="7925"/>
                    </a:cubicBezTo>
                    <a:cubicBezTo>
                      <a:pt x="3758" y="7737"/>
                      <a:pt x="3945" y="7573"/>
                      <a:pt x="4156" y="7445"/>
                    </a:cubicBezTo>
                    <a:cubicBezTo>
                      <a:pt x="4378" y="7304"/>
                      <a:pt x="4472" y="7234"/>
                      <a:pt x="4436" y="6766"/>
                    </a:cubicBezTo>
                    <a:cubicBezTo>
                      <a:pt x="4401" y="6426"/>
                      <a:pt x="4179" y="6216"/>
                      <a:pt x="4003" y="6028"/>
                    </a:cubicBezTo>
                    <a:cubicBezTo>
                      <a:pt x="3875" y="5900"/>
                      <a:pt x="3769" y="5794"/>
                      <a:pt x="3769" y="5689"/>
                    </a:cubicBezTo>
                    <a:cubicBezTo>
                      <a:pt x="3781" y="5607"/>
                      <a:pt x="3851" y="5513"/>
                      <a:pt x="3992" y="5408"/>
                    </a:cubicBezTo>
                    <a:cubicBezTo>
                      <a:pt x="4347" y="5142"/>
                      <a:pt x="5218" y="5019"/>
                      <a:pt x="6092" y="5019"/>
                    </a:cubicBezTo>
                    <a:cubicBezTo>
                      <a:pt x="6945" y="5019"/>
                      <a:pt x="7800" y="5136"/>
                      <a:pt x="8182" y="5350"/>
                    </a:cubicBezTo>
                    <a:cubicBezTo>
                      <a:pt x="9258" y="5958"/>
                      <a:pt x="9809" y="6426"/>
                      <a:pt x="9809" y="6742"/>
                    </a:cubicBezTo>
                    <a:cubicBezTo>
                      <a:pt x="9809" y="6988"/>
                      <a:pt x="10253" y="7257"/>
                      <a:pt x="10780" y="7316"/>
                    </a:cubicBezTo>
                    <a:cubicBezTo>
                      <a:pt x="10828" y="7321"/>
                      <a:pt x="10894" y="7327"/>
                      <a:pt x="10973" y="7327"/>
                    </a:cubicBezTo>
                    <a:cubicBezTo>
                      <a:pt x="11394" y="7327"/>
                      <a:pt x="12172" y="7177"/>
                      <a:pt x="12419" y="6122"/>
                    </a:cubicBezTo>
                    <a:cubicBezTo>
                      <a:pt x="12805" y="4495"/>
                      <a:pt x="12688" y="3793"/>
                      <a:pt x="12021" y="3641"/>
                    </a:cubicBezTo>
                    <a:cubicBezTo>
                      <a:pt x="11927" y="3617"/>
                      <a:pt x="11822" y="3606"/>
                      <a:pt x="11705" y="3582"/>
                    </a:cubicBezTo>
                    <a:cubicBezTo>
                      <a:pt x="11166" y="3500"/>
                      <a:pt x="10546" y="3418"/>
                      <a:pt x="10593" y="2517"/>
                    </a:cubicBezTo>
                    <a:cubicBezTo>
                      <a:pt x="10593" y="1862"/>
                      <a:pt x="10347" y="1230"/>
                      <a:pt x="9891" y="762"/>
                    </a:cubicBezTo>
                    <a:cubicBezTo>
                      <a:pt x="9457" y="293"/>
                      <a:pt x="8931" y="13"/>
                      <a:pt x="8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382636" y="1401606"/>
                <a:ext cx="162440" cy="190554"/>
              </a:xfrm>
              <a:custGeom>
                <a:avLst/>
                <a:gdLst/>
                <a:ahLst/>
                <a:cxnLst/>
                <a:rect l="l" t="t" r="r" b="b"/>
                <a:pathLst>
                  <a:path w="2236" h="2623" extrusionOk="0">
                    <a:moveTo>
                      <a:pt x="989" y="1"/>
                    </a:moveTo>
                    <a:cubicBezTo>
                      <a:pt x="936" y="1"/>
                      <a:pt x="884" y="6"/>
                      <a:pt x="831" y="18"/>
                    </a:cubicBezTo>
                    <a:cubicBezTo>
                      <a:pt x="305" y="135"/>
                      <a:pt x="0" y="814"/>
                      <a:pt x="164" y="1528"/>
                    </a:cubicBezTo>
                    <a:cubicBezTo>
                      <a:pt x="301" y="2170"/>
                      <a:pt x="769" y="2622"/>
                      <a:pt x="1244" y="2622"/>
                    </a:cubicBezTo>
                    <a:cubicBezTo>
                      <a:pt x="1298" y="2622"/>
                      <a:pt x="1352" y="2616"/>
                      <a:pt x="1405" y="2605"/>
                    </a:cubicBezTo>
                    <a:cubicBezTo>
                      <a:pt x="1932" y="2488"/>
                      <a:pt x="2236" y="1820"/>
                      <a:pt x="2084" y="1106"/>
                    </a:cubicBezTo>
                    <a:cubicBezTo>
                      <a:pt x="1936" y="463"/>
                      <a:pt x="146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376679" y="1396521"/>
                <a:ext cx="175226" cy="201161"/>
              </a:xfrm>
              <a:custGeom>
                <a:avLst/>
                <a:gdLst/>
                <a:ahLst/>
                <a:cxnLst/>
                <a:rect l="l" t="t" r="r" b="b"/>
                <a:pathLst>
                  <a:path w="2412" h="2769" extrusionOk="0">
                    <a:moveTo>
                      <a:pt x="1077" y="146"/>
                    </a:moveTo>
                    <a:cubicBezTo>
                      <a:pt x="1288" y="158"/>
                      <a:pt x="1475" y="240"/>
                      <a:pt x="1627" y="381"/>
                    </a:cubicBezTo>
                    <a:cubicBezTo>
                      <a:pt x="1861" y="591"/>
                      <a:pt x="2025" y="872"/>
                      <a:pt x="2096" y="1188"/>
                    </a:cubicBezTo>
                    <a:cubicBezTo>
                      <a:pt x="2166" y="1504"/>
                      <a:pt x="2142" y="1820"/>
                      <a:pt x="2014" y="2124"/>
                    </a:cubicBezTo>
                    <a:cubicBezTo>
                      <a:pt x="1920" y="2359"/>
                      <a:pt x="1721" y="2534"/>
                      <a:pt x="1475" y="2604"/>
                    </a:cubicBezTo>
                    <a:cubicBezTo>
                      <a:pt x="1428" y="2615"/>
                      <a:pt x="1380" y="2619"/>
                      <a:pt x="1332" y="2619"/>
                    </a:cubicBezTo>
                    <a:cubicBezTo>
                      <a:pt x="885" y="2619"/>
                      <a:pt x="443" y="2189"/>
                      <a:pt x="316" y="1586"/>
                    </a:cubicBezTo>
                    <a:cubicBezTo>
                      <a:pt x="164" y="907"/>
                      <a:pt x="445" y="275"/>
                      <a:pt x="937" y="158"/>
                    </a:cubicBezTo>
                    <a:cubicBezTo>
                      <a:pt x="984" y="158"/>
                      <a:pt x="1030" y="146"/>
                      <a:pt x="1077" y="146"/>
                    </a:cubicBezTo>
                    <a:close/>
                    <a:moveTo>
                      <a:pt x="1076" y="1"/>
                    </a:moveTo>
                    <a:cubicBezTo>
                      <a:pt x="1018" y="1"/>
                      <a:pt x="959" y="6"/>
                      <a:pt x="902" y="18"/>
                    </a:cubicBezTo>
                    <a:cubicBezTo>
                      <a:pt x="328" y="146"/>
                      <a:pt x="0" y="860"/>
                      <a:pt x="164" y="1609"/>
                    </a:cubicBezTo>
                    <a:cubicBezTo>
                      <a:pt x="316" y="2288"/>
                      <a:pt x="820" y="2768"/>
                      <a:pt x="1323" y="2768"/>
                    </a:cubicBezTo>
                    <a:cubicBezTo>
                      <a:pt x="1382" y="2768"/>
                      <a:pt x="1440" y="2756"/>
                      <a:pt x="1499" y="2745"/>
                    </a:cubicBezTo>
                    <a:cubicBezTo>
                      <a:pt x="1803" y="2675"/>
                      <a:pt x="2037" y="2464"/>
                      <a:pt x="2154" y="2171"/>
                    </a:cubicBezTo>
                    <a:cubicBezTo>
                      <a:pt x="2412" y="1516"/>
                      <a:pt x="2248" y="755"/>
                      <a:pt x="1733" y="264"/>
                    </a:cubicBezTo>
                    <a:cubicBezTo>
                      <a:pt x="1554" y="94"/>
                      <a:pt x="1315" y="1"/>
                      <a:pt x="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6344351" y="1103606"/>
                <a:ext cx="116599" cy="302722"/>
              </a:xfrm>
              <a:custGeom>
                <a:avLst/>
                <a:gdLst/>
                <a:ahLst/>
                <a:cxnLst/>
                <a:rect l="l" t="t" r="r" b="b"/>
                <a:pathLst>
                  <a:path w="1605" h="4167" extrusionOk="0">
                    <a:moveTo>
                      <a:pt x="1475" y="0"/>
                    </a:moveTo>
                    <a:cubicBezTo>
                      <a:pt x="1" y="2130"/>
                      <a:pt x="1288" y="4143"/>
                      <a:pt x="1300" y="4167"/>
                    </a:cubicBezTo>
                    <a:lnTo>
                      <a:pt x="1429" y="4085"/>
                    </a:lnTo>
                    <a:cubicBezTo>
                      <a:pt x="1405" y="4061"/>
                      <a:pt x="176" y="2130"/>
                      <a:pt x="1604" y="82"/>
                    </a:cubicBezTo>
                    <a:lnTo>
                      <a:pt x="1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6479548" y="1589909"/>
                <a:ext cx="233925" cy="217797"/>
              </a:xfrm>
              <a:custGeom>
                <a:avLst/>
                <a:gdLst/>
                <a:ahLst/>
                <a:cxnLst/>
                <a:rect l="l" t="t" r="r" b="b"/>
                <a:pathLst>
                  <a:path w="3220" h="2998" extrusionOk="0">
                    <a:moveTo>
                      <a:pt x="141" y="1"/>
                    </a:moveTo>
                    <a:lnTo>
                      <a:pt x="1" y="36"/>
                    </a:lnTo>
                    <a:cubicBezTo>
                      <a:pt x="12" y="59"/>
                      <a:pt x="703" y="2880"/>
                      <a:pt x="3196" y="2997"/>
                    </a:cubicBezTo>
                    <a:lnTo>
                      <a:pt x="3219" y="2845"/>
                    </a:lnTo>
                    <a:cubicBezTo>
                      <a:pt x="832" y="2740"/>
                      <a:pt x="141" y="24"/>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6680201" y="1764263"/>
                <a:ext cx="70686" cy="59716"/>
              </a:xfrm>
              <a:custGeom>
                <a:avLst/>
                <a:gdLst/>
                <a:ahLst/>
                <a:cxnLst/>
                <a:rect l="l" t="t" r="r" b="b"/>
                <a:pathLst>
                  <a:path w="973" h="822" extrusionOk="0">
                    <a:moveTo>
                      <a:pt x="563" y="0"/>
                    </a:moveTo>
                    <a:cubicBezTo>
                      <a:pt x="188" y="0"/>
                      <a:pt x="1" y="445"/>
                      <a:pt x="270" y="702"/>
                    </a:cubicBezTo>
                    <a:cubicBezTo>
                      <a:pt x="353" y="785"/>
                      <a:pt x="454" y="822"/>
                      <a:pt x="555" y="822"/>
                    </a:cubicBezTo>
                    <a:cubicBezTo>
                      <a:pt x="767" y="822"/>
                      <a:pt x="972" y="656"/>
                      <a:pt x="972" y="410"/>
                    </a:cubicBezTo>
                    <a:cubicBezTo>
                      <a:pt x="972" y="187"/>
                      <a:pt x="785" y="0"/>
                      <a:pt x="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6673445" y="1758306"/>
                <a:ext cx="82528" cy="70613"/>
              </a:xfrm>
              <a:custGeom>
                <a:avLst/>
                <a:gdLst/>
                <a:ahLst/>
                <a:cxnLst/>
                <a:rect l="l" t="t" r="r" b="b"/>
                <a:pathLst>
                  <a:path w="1136" h="972" extrusionOk="0">
                    <a:moveTo>
                      <a:pt x="656" y="152"/>
                    </a:moveTo>
                    <a:cubicBezTo>
                      <a:pt x="843" y="152"/>
                      <a:pt x="995" y="305"/>
                      <a:pt x="995" y="492"/>
                    </a:cubicBezTo>
                    <a:cubicBezTo>
                      <a:pt x="995" y="690"/>
                      <a:pt x="823" y="824"/>
                      <a:pt x="646" y="824"/>
                    </a:cubicBezTo>
                    <a:cubicBezTo>
                      <a:pt x="563" y="824"/>
                      <a:pt x="478" y="794"/>
                      <a:pt x="410" y="726"/>
                    </a:cubicBezTo>
                    <a:cubicBezTo>
                      <a:pt x="199" y="515"/>
                      <a:pt x="351" y="152"/>
                      <a:pt x="656" y="152"/>
                    </a:cubicBezTo>
                    <a:close/>
                    <a:moveTo>
                      <a:pt x="645" y="0"/>
                    </a:moveTo>
                    <a:cubicBezTo>
                      <a:pt x="527" y="0"/>
                      <a:pt x="405" y="43"/>
                      <a:pt x="304" y="141"/>
                    </a:cubicBezTo>
                    <a:cubicBezTo>
                      <a:pt x="0" y="445"/>
                      <a:pt x="223" y="972"/>
                      <a:pt x="656" y="972"/>
                    </a:cubicBezTo>
                    <a:cubicBezTo>
                      <a:pt x="913" y="972"/>
                      <a:pt x="1135" y="749"/>
                      <a:pt x="1135" y="492"/>
                    </a:cubicBezTo>
                    <a:cubicBezTo>
                      <a:pt x="1135" y="197"/>
                      <a:pt x="897" y="0"/>
                      <a:pt x="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5954960" y="1856888"/>
                <a:ext cx="666686" cy="2080624"/>
              </a:xfrm>
              <a:custGeom>
                <a:avLst/>
                <a:gdLst/>
                <a:ahLst/>
                <a:cxnLst/>
                <a:rect l="l" t="t" r="r" b="b"/>
                <a:pathLst>
                  <a:path w="9177" h="28640" extrusionOk="0">
                    <a:moveTo>
                      <a:pt x="7503" y="1"/>
                    </a:moveTo>
                    <a:cubicBezTo>
                      <a:pt x="7503" y="1"/>
                      <a:pt x="5372" y="1230"/>
                      <a:pt x="3757" y="1909"/>
                    </a:cubicBezTo>
                    <a:cubicBezTo>
                      <a:pt x="2154" y="2599"/>
                      <a:pt x="340" y="3184"/>
                      <a:pt x="246" y="3524"/>
                    </a:cubicBezTo>
                    <a:cubicBezTo>
                      <a:pt x="152" y="3863"/>
                      <a:pt x="0" y="26639"/>
                      <a:pt x="398" y="26979"/>
                    </a:cubicBezTo>
                    <a:cubicBezTo>
                      <a:pt x="784" y="27318"/>
                      <a:pt x="3418" y="28243"/>
                      <a:pt x="5466" y="28536"/>
                    </a:cubicBezTo>
                    <a:cubicBezTo>
                      <a:pt x="5951" y="28605"/>
                      <a:pt x="6442" y="28639"/>
                      <a:pt x="6933" y="28639"/>
                    </a:cubicBezTo>
                    <a:cubicBezTo>
                      <a:pt x="7686" y="28639"/>
                      <a:pt x="8440" y="28558"/>
                      <a:pt x="9176" y="28395"/>
                    </a:cubicBezTo>
                    <a:lnTo>
                      <a:pt x="7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5959174" y="1848388"/>
                <a:ext cx="666686" cy="2094427"/>
              </a:xfrm>
              <a:custGeom>
                <a:avLst/>
                <a:gdLst/>
                <a:ahLst/>
                <a:cxnLst/>
                <a:rect l="l" t="t" r="r" b="b"/>
                <a:pathLst>
                  <a:path w="9177" h="28830" extrusionOk="0">
                    <a:moveTo>
                      <a:pt x="7386" y="247"/>
                    </a:moveTo>
                    <a:lnTo>
                      <a:pt x="9036" y="28454"/>
                    </a:lnTo>
                    <a:cubicBezTo>
                      <a:pt x="8323" y="28607"/>
                      <a:pt x="7597" y="28682"/>
                      <a:pt x="6873" y="28682"/>
                    </a:cubicBezTo>
                    <a:cubicBezTo>
                      <a:pt x="6386" y="28682"/>
                      <a:pt x="5900" y="28648"/>
                      <a:pt x="5420" y="28582"/>
                    </a:cubicBezTo>
                    <a:cubicBezTo>
                      <a:pt x="3360" y="28290"/>
                      <a:pt x="738" y="27353"/>
                      <a:pt x="387" y="27049"/>
                    </a:cubicBezTo>
                    <a:cubicBezTo>
                      <a:pt x="235" y="26792"/>
                      <a:pt x="153" y="22403"/>
                      <a:pt x="153" y="15298"/>
                    </a:cubicBezTo>
                    <a:cubicBezTo>
                      <a:pt x="153" y="9563"/>
                      <a:pt x="200" y="3863"/>
                      <a:pt x="258" y="3664"/>
                    </a:cubicBezTo>
                    <a:cubicBezTo>
                      <a:pt x="317" y="3454"/>
                      <a:pt x="1335" y="3056"/>
                      <a:pt x="2318" y="2669"/>
                    </a:cubicBezTo>
                    <a:cubicBezTo>
                      <a:pt x="2786" y="2482"/>
                      <a:pt x="3255" y="2295"/>
                      <a:pt x="3723" y="2096"/>
                    </a:cubicBezTo>
                    <a:cubicBezTo>
                      <a:pt x="5127" y="1511"/>
                      <a:pt x="6941" y="492"/>
                      <a:pt x="7386" y="247"/>
                    </a:cubicBezTo>
                    <a:close/>
                    <a:moveTo>
                      <a:pt x="7515" y="1"/>
                    </a:moveTo>
                    <a:lnTo>
                      <a:pt x="7409" y="59"/>
                    </a:lnTo>
                    <a:cubicBezTo>
                      <a:pt x="7386" y="71"/>
                      <a:pt x="5256" y="1288"/>
                      <a:pt x="3676" y="1967"/>
                    </a:cubicBezTo>
                    <a:cubicBezTo>
                      <a:pt x="3208" y="2166"/>
                      <a:pt x="2728" y="2353"/>
                      <a:pt x="2271" y="2529"/>
                    </a:cubicBezTo>
                    <a:cubicBezTo>
                      <a:pt x="949" y="3044"/>
                      <a:pt x="188" y="3360"/>
                      <a:pt x="118" y="3617"/>
                    </a:cubicBezTo>
                    <a:cubicBezTo>
                      <a:pt x="59" y="3816"/>
                      <a:pt x="1" y="9856"/>
                      <a:pt x="1" y="15368"/>
                    </a:cubicBezTo>
                    <a:cubicBezTo>
                      <a:pt x="1" y="26909"/>
                      <a:pt x="211" y="27096"/>
                      <a:pt x="282" y="27154"/>
                    </a:cubicBezTo>
                    <a:cubicBezTo>
                      <a:pt x="715" y="27529"/>
                      <a:pt x="3395" y="28442"/>
                      <a:pt x="5396" y="28734"/>
                    </a:cubicBezTo>
                    <a:cubicBezTo>
                      <a:pt x="5876" y="28793"/>
                      <a:pt x="6356" y="28828"/>
                      <a:pt x="6848" y="28828"/>
                    </a:cubicBezTo>
                    <a:cubicBezTo>
                      <a:pt x="6895" y="28829"/>
                      <a:pt x="6943" y="28829"/>
                      <a:pt x="6991" y="28829"/>
                    </a:cubicBezTo>
                    <a:cubicBezTo>
                      <a:pt x="7705" y="28829"/>
                      <a:pt x="8427" y="28748"/>
                      <a:pt x="9118" y="28594"/>
                    </a:cubicBezTo>
                    <a:lnTo>
                      <a:pt x="9177" y="28571"/>
                    </a:lnTo>
                    <a:lnTo>
                      <a:pt x="7515" y="118"/>
                    </a:lnTo>
                    <a:lnTo>
                      <a:pt x="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317980" y="1856888"/>
                <a:ext cx="256882" cy="1249973"/>
              </a:xfrm>
              <a:custGeom>
                <a:avLst/>
                <a:gdLst/>
                <a:ahLst/>
                <a:cxnLst/>
                <a:rect l="l" t="t" r="r" b="b"/>
                <a:pathLst>
                  <a:path w="3536" h="17206" extrusionOk="0">
                    <a:moveTo>
                      <a:pt x="2517" y="1"/>
                    </a:moveTo>
                    <a:cubicBezTo>
                      <a:pt x="1698" y="504"/>
                      <a:pt x="867" y="961"/>
                      <a:pt x="1" y="1359"/>
                    </a:cubicBezTo>
                    <a:cubicBezTo>
                      <a:pt x="293" y="3688"/>
                      <a:pt x="1089" y="9867"/>
                      <a:pt x="1639" y="12454"/>
                    </a:cubicBezTo>
                    <a:cubicBezTo>
                      <a:pt x="2037" y="14350"/>
                      <a:pt x="2904" y="16082"/>
                      <a:pt x="3536" y="17206"/>
                    </a:cubicBezTo>
                    <a:lnTo>
                      <a:pt x="2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312895" y="1847589"/>
                <a:ext cx="268796" cy="1281429"/>
              </a:xfrm>
              <a:custGeom>
                <a:avLst/>
                <a:gdLst/>
                <a:ahLst/>
                <a:cxnLst/>
                <a:rect l="l" t="t" r="r" b="b"/>
                <a:pathLst>
                  <a:path w="3700" h="17639" extrusionOk="0">
                    <a:moveTo>
                      <a:pt x="2517" y="258"/>
                    </a:moveTo>
                    <a:lnTo>
                      <a:pt x="3512" y="17018"/>
                    </a:lnTo>
                    <a:cubicBezTo>
                      <a:pt x="2903" y="15894"/>
                      <a:pt x="2143" y="14291"/>
                      <a:pt x="1780" y="12559"/>
                    </a:cubicBezTo>
                    <a:cubicBezTo>
                      <a:pt x="1241" y="10019"/>
                      <a:pt x="457" y="4038"/>
                      <a:pt x="141" y="1533"/>
                    </a:cubicBezTo>
                    <a:cubicBezTo>
                      <a:pt x="1206" y="1042"/>
                      <a:pt x="2201" y="445"/>
                      <a:pt x="2517" y="258"/>
                    </a:cubicBezTo>
                    <a:close/>
                    <a:moveTo>
                      <a:pt x="2657" y="0"/>
                    </a:moveTo>
                    <a:lnTo>
                      <a:pt x="2552" y="70"/>
                    </a:lnTo>
                    <a:cubicBezTo>
                      <a:pt x="1745" y="562"/>
                      <a:pt x="902" y="1018"/>
                      <a:pt x="47" y="1428"/>
                    </a:cubicBezTo>
                    <a:lnTo>
                      <a:pt x="1" y="1451"/>
                    </a:lnTo>
                    <a:lnTo>
                      <a:pt x="1" y="1498"/>
                    </a:lnTo>
                    <a:cubicBezTo>
                      <a:pt x="317" y="3980"/>
                      <a:pt x="1101" y="10019"/>
                      <a:pt x="1639" y="12594"/>
                    </a:cubicBezTo>
                    <a:cubicBezTo>
                      <a:pt x="2037" y="14490"/>
                      <a:pt x="2892" y="16234"/>
                      <a:pt x="3547" y="17369"/>
                    </a:cubicBezTo>
                    <a:lnTo>
                      <a:pt x="3699" y="17638"/>
                    </a:lnTo>
                    <a:lnTo>
                      <a:pt x="26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6843512" y="1896917"/>
                <a:ext cx="482161" cy="2020981"/>
              </a:xfrm>
              <a:custGeom>
                <a:avLst/>
                <a:gdLst/>
                <a:ahLst/>
                <a:cxnLst/>
                <a:rect l="l" t="t" r="r" b="b"/>
                <a:pathLst>
                  <a:path w="6637" h="27819" extrusionOk="0">
                    <a:moveTo>
                      <a:pt x="0" y="0"/>
                    </a:moveTo>
                    <a:cubicBezTo>
                      <a:pt x="0" y="0"/>
                      <a:pt x="1522" y="10288"/>
                      <a:pt x="1416" y="15309"/>
                    </a:cubicBezTo>
                    <a:cubicBezTo>
                      <a:pt x="1323" y="20330"/>
                      <a:pt x="1276" y="27797"/>
                      <a:pt x="1276" y="27797"/>
                    </a:cubicBezTo>
                    <a:cubicBezTo>
                      <a:pt x="1276" y="27797"/>
                      <a:pt x="1555" y="27819"/>
                      <a:pt x="1988" y="27819"/>
                    </a:cubicBezTo>
                    <a:cubicBezTo>
                      <a:pt x="2656" y="27819"/>
                      <a:pt x="3691" y="27767"/>
                      <a:pt x="4635" y="27505"/>
                    </a:cubicBezTo>
                    <a:cubicBezTo>
                      <a:pt x="6203" y="27060"/>
                      <a:pt x="6636" y="26720"/>
                      <a:pt x="6636" y="26720"/>
                    </a:cubicBezTo>
                    <a:cubicBezTo>
                      <a:pt x="6636" y="26720"/>
                      <a:pt x="5419" y="13261"/>
                      <a:pt x="5220" y="10382"/>
                    </a:cubicBezTo>
                    <a:cubicBezTo>
                      <a:pt x="5033" y="7502"/>
                      <a:pt x="4494" y="772"/>
                      <a:pt x="4494" y="77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6837555" y="1890960"/>
                <a:ext cx="494076" cy="2032241"/>
              </a:xfrm>
              <a:custGeom>
                <a:avLst/>
                <a:gdLst/>
                <a:ahLst/>
                <a:cxnLst/>
                <a:rect l="l" t="t" r="r" b="b"/>
                <a:pathLst>
                  <a:path w="6801" h="27974" extrusionOk="0">
                    <a:moveTo>
                      <a:pt x="176" y="164"/>
                    </a:moveTo>
                    <a:lnTo>
                      <a:pt x="4506" y="925"/>
                    </a:lnTo>
                    <a:cubicBezTo>
                      <a:pt x="4565" y="1580"/>
                      <a:pt x="5056" y="7772"/>
                      <a:pt x="5243" y="10475"/>
                    </a:cubicBezTo>
                    <a:cubicBezTo>
                      <a:pt x="5431" y="13237"/>
                      <a:pt x="6578" y="25925"/>
                      <a:pt x="6648" y="26767"/>
                    </a:cubicBezTo>
                    <a:cubicBezTo>
                      <a:pt x="6519" y="26849"/>
                      <a:pt x="6004" y="27154"/>
                      <a:pt x="4705" y="27516"/>
                    </a:cubicBezTo>
                    <a:cubicBezTo>
                      <a:pt x="3769" y="27775"/>
                      <a:pt x="2734" y="27827"/>
                      <a:pt x="2069" y="27827"/>
                    </a:cubicBezTo>
                    <a:cubicBezTo>
                      <a:pt x="1769" y="27827"/>
                      <a:pt x="1545" y="27816"/>
                      <a:pt x="1440" y="27809"/>
                    </a:cubicBezTo>
                    <a:cubicBezTo>
                      <a:pt x="1440" y="27048"/>
                      <a:pt x="1486" y="20108"/>
                      <a:pt x="1580" y="15391"/>
                    </a:cubicBezTo>
                    <a:cubicBezTo>
                      <a:pt x="1674" y="10686"/>
                      <a:pt x="328" y="1252"/>
                      <a:pt x="176" y="164"/>
                    </a:cubicBezTo>
                    <a:close/>
                    <a:moveTo>
                      <a:pt x="0" y="0"/>
                    </a:moveTo>
                    <a:lnTo>
                      <a:pt x="12" y="94"/>
                    </a:lnTo>
                    <a:cubicBezTo>
                      <a:pt x="35" y="199"/>
                      <a:pt x="1533" y="10428"/>
                      <a:pt x="1440" y="15391"/>
                    </a:cubicBezTo>
                    <a:cubicBezTo>
                      <a:pt x="1334" y="20365"/>
                      <a:pt x="1288" y="27809"/>
                      <a:pt x="1288" y="27879"/>
                    </a:cubicBezTo>
                    <a:lnTo>
                      <a:pt x="1288" y="27949"/>
                    </a:lnTo>
                    <a:lnTo>
                      <a:pt x="1358" y="27949"/>
                    </a:lnTo>
                    <a:cubicBezTo>
                      <a:pt x="1358" y="27949"/>
                      <a:pt x="1650" y="27973"/>
                      <a:pt x="2083" y="27973"/>
                    </a:cubicBezTo>
                    <a:cubicBezTo>
                      <a:pt x="2128" y="27973"/>
                      <a:pt x="2173" y="27974"/>
                      <a:pt x="2218" y="27974"/>
                    </a:cubicBezTo>
                    <a:cubicBezTo>
                      <a:pt x="3074" y="27974"/>
                      <a:pt x="3917" y="27868"/>
                      <a:pt x="4740" y="27657"/>
                    </a:cubicBezTo>
                    <a:cubicBezTo>
                      <a:pt x="6297" y="27224"/>
                      <a:pt x="6742" y="26884"/>
                      <a:pt x="6765" y="26861"/>
                    </a:cubicBezTo>
                    <a:lnTo>
                      <a:pt x="6800" y="26838"/>
                    </a:lnTo>
                    <a:lnTo>
                      <a:pt x="6800" y="26802"/>
                    </a:lnTo>
                    <a:cubicBezTo>
                      <a:pt x="6788" y="26662"/>
                      <a:pt x="5571" y="13308"/>
                      <a:pt x="5384" y="10464"/>
                    </a:cubicBezTo>
                    <a:cubicBezTo>
                      <a:pt x="5185" y="7619"/>
                      <a:pt x="4647" y="925"/>
                      <a:pt x="4647" y="854"/>
                    </a:cubicBezTo>
                    <a:lnTo>
                      <a:pt x="4647" y="80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6844312" y="1896917"/>
                <a:ext cx="253467" cy="1133446"/>
              </a:xfrm>
              <a:custGeom>
                <a:avLst/>
                <a:gdLst/>
                <a:ahLst/>
                <a:cxnLst/>
                <a:rect l="l" t="t" r="r" b="b"/>
                <a:pathLst>
                  <a:path w="3489" h="15602" extrusionOk="0">
                    <a:moveTo>
                      <a:pt x="1" y="0"/>
                    </a:moveTo>
                    <a:cubicBezTo>
                      <a:pt x="1" y="0"/>
                      <a:pt x="1511" y="10288"/>
                      <a:pt x="1417" y="15309"/>
                    </a:cubicBezTo>
                    <a:cubicBezTo>
                      <a:pt x="1417" y="15414"/>
                      <a:pt x="1417" y="15508"/>
                      <a:pt x="1405" y="15602"/>
                    </a:cubicBezTo>
                    <a:cubicBezTo>
                      <a:pt x="1827" y="14888"/>
                      <a:pt x="2611" y="13202"/>
                      <a:pt x="3020" y="9949"/>
                    </a:cubicBezTo>
                    <a:cubicBezTo>
                      <a:pt x="3489" y="6250"/>
                      <a:pt x="2786" y="1978"/>
                      <a:pt x="2482" y="44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6837555" y="1890088"/>
                <a:ext cx="265309" cy="1159817"/>
              </a:xfrm>
              <a:custGeom>
                <a:avLst/>
                <a:gdLst/>
                <a:ahLst/>
                <a:cxnLst/>
                <a:rect l="l" t="t" r="r" b="b"/>
                <a:pathLst>
                  <a:path w="3652" h="15965" extrusionOk="0">
                    <a:moveTo>
                      <a:pt x="176" y="176"/>
                    </a:moveTo>
                    <a:lnTo>
                      <a:pt x="2516" y="597"/>
                    </a:lnTo>
                    <a:cubicBezTo>
                      <a:pt x="2844" y="2259"/>
                      <a:pt x="3511" y="6403"/>
                      <a:pt x="3043" y="10031"/>
                    </a:cubicBezTo>
                    <a:cubicBezTo>
                      <a:pt x="2680" y="12933"/>
                      <a:pt x="2025" y="14584"/>
                      <a:pt x="1580" y="15403"/>
                    </a:cubicBezTo>
                    <a:cubicBezTo>
                      <a:pt x="1674" y="10698"/>
                      <a:pt x="328" y="1264"/>
                      <a:pt x="176" y="176"/>
                    </a:cubicBezTo>
                    <a:close/>
                    <a:moveTo>
                      <a:pt x="0" y="0"/>
                    </a:moveTo>
                    <a:lnTo>
                      <a:pt x="12" y="94"/>
                    </a:lnTo>
                    <a:cubicBezTo>
                      <a:pt x="35" y="199"/>
                      <a:pt x="1533" y="10440"/>
                      <a:pt x="1440" y="15403"/>
                    </a:cubicBezTo>
                    <a:lnTo>
                      <a:pt x="1428" y="15965"/>
                    </a:lnTo>
                    <a:lnTo>
                      <a:pt x="1568" y="15731"/>
                    </a:lnTo>
                    <a:cubicBezTo>
                      <a:pt x="1990" y="15005"/>
                      <a:pt x="2774" y="13308"/>
                      <a:pt x="3195" y="10043"/>
                    </a:cubicBezTo>
                    <a:cubicBezTo>
                      <a:pt x="3652" y="6379"/>
                      <a:pt x="2973" y="2166"/>
                      <a:pt x="2657" y="527"/>
                    </a:cubicBezTo>
                    <a:lnTo>
                      <a:pt x="2645" y="46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6622373" y="2818959"/>
                <a:ext cx="535775" cy="398472"/>
              </a:xfrm>
              <a:custGeom>
                <a:avLst/>
                <a:gdLst/>
                <a:ahLst/>
                <a:cxnLst/>
                <a:rect l="l" t="t" r="r" b="b"/>
                <a:pathLst>
                  <a:path w="7375" h="5485" extrusionOk="0">
                    <a:moveTo>
                      <a:pt x="4672" y="0"/>
                    </a:moveTo>
                    <a:cubicBezTo>
                      <a:pt x="4278" y="0"/>
                      <a:pt x="3543" y="506"/>
                      <a:pt x="3103" y="545"/>
                    </a:cubicBezTo>
                    <a:cubicBezTo>
                      <a:pt x="2588" y="592"/>
                      <a:pt x="1476" y="1341"/>
                      <a:pt x="1125" y="1821"/>
                    </a:cubicBezTo>
                    <a:cubicBezTo>
                      <a:pt x="797" y="2301"/>
                      <a:pt x="504" y="2804"/>
                      <a:pt x="247" y="3331"/>
                    </a:cubicBezTo>
                    <a:lnTo>
                      <a:pt x="1" y="5484"/>
                    </a:lnTo>
                    <a:cubicBezTo>
                      <a:pt x="1" y="5484"/>
                      <a:pt x="2751" y="5367"/>
                      <a:pt x="3512" y="5122"/>
                    </a:cubicBezTo>
                    <a:cubicBezTo>
                      <a:pt x="3969" y="4993"/>
                      <a:pt x="4413" y="4806"/>
                      <a:pt x="4823" y="4572"/>
                    </a:cubicBezTo>
                    <a:cubicBezTo>
                      <a:pt x="5104" y="4408"/>
                      <a:pt x="6099" y="4127"/>
                      <a:pt x="6181" y="3776"/>
                    </a:cubicBezTo>
                    <a:cubicBezTo>
                      <a:pt x="6208" y="3655"/>
                      <a:pt x="6075" y="3614"/>
                      <a:pt x="5886" y="3614"/>
                    </a:cubicBezTo>
                    <a:cubicBezTo>
                      <a:pt x="5655" y="3614"/>
                      <a:pt x="5340" y="3675"/>
                      <a:pt x="5130" y="3722"/>
                    </a:cubicBezTo>
                    <a:lnTo>
                      <a:pt x="5130" y="3722"/>
                    </a:lnTo>
                    <a:cubicBezTo>
                      <a:pt x="5413" y="3649"/>
                      <a:pt x="5690" y="3562"/>
                      <a:pt x="5958" y="3460"/>
                    </a:cubicBezTo>
                    <a:cubicBezTo>
                      <a:pt x="6274" y="3354"/>
                      <a:pt x="6567" y="3190"/>
                      <a:pt x="6813" y="2980"/>
                    </a:cubicBezTo>
                    <a:cubicBezTo>
                      <a:pt x="7375" y="2465"/>
                      <a:pt x="7293" y="2301"/>
                      <a:pt x="6696" y="2301"/>
                    </a:cubicBezTo>
                    <a:cubicBezTo>
                      <a:pt x="6099" y="2301"/>
                      <a:pt x="4823" y="2582"/>
                      <a:pt x="4472" y="2617"/>
                    </a:cubicBezTo>
                    <a:cubicBezTo>
                      <a:pt x="4436" y="2622"/>
                      <a:pt x="4408" y="2624"/>
                      <a:pt x="4386" y="2624"/>
                    </a:cubicBezTo>
                    <a:cubicBezTo>
                      <a:pt x="4200" y="2624"/>
                      <a:pt x="4472" y="2465"/>
                      <a:pt x="4472" y="2465"/>
                    </a:cubicBezTo>
                    <a:cubicBezTo>
                      <a:pt x="4472" y="2465"/>
                      <a:pt x="6497" y="2020"/>
                      <a:pt x="6731" y="1786"/>
                    </a:cubicBezTo>
                    <a:cubicBezTo>
                      <a:pt x="6968" y="1549"/>
                      <a:pt x="6976" y="1105"/>
                      <a:pt x="6368" y="1105"/>
                    </a:cubicBezTo>
                    <a:cubicBezTo>
                      <a:pt x="6345" y="1105"/>
                      <a:pt x="6322" y="1106"/>
                      <a:pt x="6298" y="1107"/>
                    </a:cubicBezTo>
                    <a:cubicBezTo>
                      <a:pt x="5619" y="1142"/>
                      <a:pt x="3196" y="1786"/>
                      <a:pt x="3196" y="1786"/>
                    </a:cubicBezTo>
                    <a:cubicBezTo>
                      <a:pt x="3301" y="1646"/>
                      <a:pt x="3442" y="1528"/>
                      <a:pt x="3594" y="1423"/>
                    </a:cubicBezTo>
                    <a:cubicBezTo>
                      <a:pt x="3910" y="1189"/>
                      <a:pt x="4390" y="1154"/>
                      <a:pt x="4589" y="943"/>
                    </a:cubicBezTo>
                    <a:cubicBezTo>
                      <a:pt x="4788" y="744"/>
                      <a:pt x="5151" y="346"/>
                      <a:pt x="4858" y="65"/>
                    </a:cubicBezTo>
                    <a:cubicBezTo>
                      <a:pt x="4812" y="20"/>
                      <a:pt x="4748" y="0"/>
                      <a:pt x="4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6616489" y="2814091"/>
                <a:ext cx="535703" cy="408424"/>
              </a:xfrm>
              <a:custGeom>
                <a:avLst/>
                <a:gdLst/>
                <a:ahLst/>
                <a:cxnLst/>
                <a:rect l="l" t="t" r="r" b="b"/>
                <a:pathLst>
                  <a:path w="7374" h="5622" extrusionOk="0">
                    <a:moveTo>
                      <a:pt x="4762" y="136"/>
                    </a:moveTo>
                    <a:cubicBezTo>
                      <a:pt x="4818" y="136"/>
                      <a:pt x="4862" y="149"/>
                      <a:pt x="4892" y="179"/>
                    </a:cubicBezTo>
                    <a:cubicBezTo>
                      <a:pt x="5056" y="343"/>
                      <a:pt x="4963" y="601"/>
                      <a:pt x="4611" y="952"/>
                    </a:cubicBezTo>
                    <a:cubicBezTo>
                      <a:pt x="4483" y="1045"/>
                      <a:pt x="4342" y="1116"/>
                      <a:pt x="4190" y="1162"/>
                    </a:cubicBezTo>
                    <a:cubicBezTo>
                      <a:pt x="3991" y="1221"/>
                      <a:pt x="3804" y="1303"/>
                      <a:pt x="3628" y="1420"/>
                    </a:cubicBezTo>
                    <a:cubicBezTo>
                      <a:pt x="3476" y="1525"/>
                      <a:pt x="3336" y="1654"/>
                      <a:pt x="3207" y="1794"/>
                    </a:cubicBezTo>
                    <a:lnTo>
                      <a:pt x="3102" y="1958"/>
                    </a:lnTo>
                    <a:lnTo>
                      <a:pt x="3289" y="1912"/>
                    </a:lnTo>
                    <a:cubicBezTo>
                      <a:pt x="3312" y="1900"/>
                      <a:pt x="5723" y="1279"/>
                      <a:pt x="6379" y="1233"/>
                    </a:cubicBezTo>
                    <a:cubicBezTo>
                      <a:pt x="6400" y="1232"/>
                      <a:pt x="6421" y="1231"/>
                      <a:pt x="6441" y="1231"/>
                    </a:cubicBezTo>
                    <a:cubicBezTo>
                      <a:pt x="6665" y="1231"/>
                      <a:pt x="6817" y="1290"/>
                      <a:pt x="6870" y="1408"/>
                    </a:cubicBezTo>
                    <a:cubicBezTo>
                      <a:pt x="6905" y="1549"/>
                      <a:pt x="6870" y="1689"/>
                      <a:pt x="6765" y="1783"/>
                    </a:cubicBezTo>
                    <a:cubicBezTo>
                      <a:pt x="6601" y="1947"/>
                      <a:pt x="5337" y="2274"/>
                      <a:pt x="4529" y="2450"/>
                    </a:cubicBezTo>
                    <a:lnTo>
                      <a:pt x="4506" y="2450"/>
                    </a:lnTo>
                    <a:cubicBezTo>
                      <a:pt x="4295" y="2579"/>
                      <a:pt x="4319" y="2661"/>
                      <a:pt x="4331" y="2684"/>
                    </a:cubicBezTo>
                    <a:cubicBezTo>
                      <a:pt x="4354" y="2746"/>
                      <a:pt x="4419" y="2757"/>
                      <a:pt x="4481" y="2757"/>
                    </a:cubicBezTo>
                    <a:cubicBezTo>
                      <a:pt x="4511" y="2757"/>
                      <a:pt x="4541" y="2754"/>
                      <a:pt x="4565" y="2754"/>
                    </a:cubicBezTo>
                    <a:cubicBezTo>
                      <a:pt x="4670" y="2743"/>
                      <a:pt x="4869" y="2707"/>
                      <a:pt x="5103" y="2661"/>
                    </a:cubicBezTo>
                    <a:cubicBezTo>
                      <a:pt x="5653" y="2544"/>
                      <a:pt x="6215" y="2473"/>
                      <a:pt x="6777" y="2426"/>
                    </a:cubicBezTo>
                    <a:cubicBezTo>
                      <a:pt x="7128" y="2426"/>
                      <a:pt x="7186" y="2485"/>
                      <a:pt x="7198" y="2508"/>
                    </a:cubicBezTo>
                    <a:cubicBezTo>
                      <a:pt x="7210" y="2544"/>
                      <a:pt x="7198" y="2649"/>
                      <a:pt x="6847" y="2977"/>
                    </a:cubicBezTo>
                    <a:cubicBezTo>
                      <a:pt x="6601" y="3187"/>
                      <a:pt x="6320" y="3339"/>
                      <a:pt x="6016" y="3445"/>
                    </a:cubicBezTo>
                    <a:cubicBezTo>
                      <a:pt x="5758" y="3550"/>
                      <a:pt x="5501" y="3632"/>
                      <a:pt x="5243" y="3691"/>
                    </a:cubicBezTo>
                    <a:cubicBezTo>
                      <a:pt x="5115" y="3726"/>
                      <a:pt x="5009" y="3749"/>
                      <a:pt x="4963" y="3761"/>
                    </a:cubicBezTo>
                    <a:lnTo>
                      <a:pt x="4998" y="3913"/>
                    </a:lnTo>
                    <a:cubicBezTo>
                      <a:pt x="4998" y="3913"/>
                      <a:pt x="5103" y="3890"/>
                      <a:pt x="5267" y="3843"/>
                    </a:cubicBezTo>
                    <a:cubicBezTo>
                      <a:pt x="5525" y="3785"/>
                      <a:pt x="5779" y="3750"/>
                      <a:pt x="5955" y="3750"/>
                    </a:cubicBezTo>
                    <a:cubicBezTo>
                      <a:pt x="6067" y="3750"/>
                      <a:pt x="6148" y="3764"/>
                      <a:pt x="6180" y="3796"/>
                    </a:cubicBezTo>
                    <a:lnTo>
                      <a:pt x="6180" y="3819"/>
                    </a:lnTo>
                    <a:cubicBezTo>
                      <a:pt x="6133" y="4042"/>
                      <a:pt x="5595" y="4264"/>
                      <a:pt x="5232" y="4404"/>
                    </a:cubicBezTo>
                    <a:cubicBezTo>
                      <a:pt x="5103" y="4451"/>
                      <a:pt x="4986" y="4510"/>
                      <a:pt x="4869" y="4568"/>
                    </a:cubicBezTo>
                    <a:cubicBezTo>
                      <a:pt x="4459" y="4802"/>
                      <a:pt x="4015" y="4990"/>
                      <a:pt x="3570" y="5118"/>
                    </a:cubicBezTo>
                    <a:cubicBezTo>
                      <a:pt x="2903" y="5317"/>
                      <a:pt x="632" y="5446"/>
                      <a:pt x="164" y="5470"/>
                    </a:cubicBezTo>
                    <a:lnTo>
                      <a:pt x="398" y="3421"/>
                    </a:lnTo>
                    <a:cubicBezTo>
                      <a:pt x="644" y="2906"/>
                      <a:pt x="936" y="2403"/>
                      <a:pt x="1264" y="1923"/>
                    </a:cubicBezTo>
                    <a:cubicBezTo>
                      <a:pt x="1603" y="1467"/>
                      <a:pt x="2704" y="718"/>
                      <a:pt x="3195" y="683"/>
                    </a:cubicBezTo>
                    <a:cubicBezTo>
                      <a:pt x="3476" y="624"/>
                      <a:pt x="3745" y="530"/>
                      <a:pt x="4003" y="402"/>
                    </a:cubicBezTo>
                    <a:cubicBezTo>
                      <a:pt x="4281" y="276"/>
                      <a:pt x="4580" y="136"/>
                      <a:pt x="4762" y="136"/>
                    </a:cubicBezTo>
                    <a:close/>
                    <a:moveTo>
                      <a:pt x="4757" y="1"/>
                    </a:moveTo>
                    <a:cubicBezTo>
                      <a:pt x="4538" y="1"/>
                      <a:pt x="4247" y="134"/>
                      <a:pt x="3944" y="273"/>
                    </a:cubicBezTo>
                    <a:cubicBezTo>
                      <a:pt x="3699" y="402"/>
                      <a:pt x="3441" y="484"/>
                      <a:pt x="3184" y="542"/>
                    </a:cubicBezTo>
                    <a:cubicBezTo>
                      <a:pt x="2645" y="577"/>
                      <a:pt x="1498" y="1350"/>
                      <a:pt x="1135" y="1841"/>
                    </a:cubicBezTo>
                    <a:cubicBezTo>
                      <a:pt x="808" y="2333"/>
                      <a:pt x="515" y="2836"/>
                      <a:pt x="258" y="3363"/>
                    </a:cubicBezTo>
                    <a:lnTo>
                      <a:pt x="0" y="5622"/>
                    </a:lnTo>
                    <a:lnTo>
                      <a:pt x="82" y="5622"/>
                    </a:lnTo>
                    <a:cubicBezTo>
                      <a:pt x="199" y="5622"/>
                      <a:pt x="2844" y="5493"/>
                      <a:pt x="3605" y="5259"/>
                    </a:cubicBezTo>
                    <a:cubicBezTo>
                      <a:pt x="4073" y="5130"/>
                      <a:pt x="4518" y="4943"/>
                      <a:pt x="4927" y="4697"/>
                    </a:cubicBezTo>
                    <a:cubicBezTo>
                      <a:pt x="5044" y="4639"/>
                      <a:pt x="5162" y="4592"/>
                      <a:pt x="5279" y="4545"/>
                    </a:cubicBezTo>
                    <a:cubicBezTo>
                      <a:pt x="5712" y="4369"/>
                      <a:pt x="6250" y="4147"/>
                      <a:pt x="6320" y="3854"/>
                    </a:cubicBezTo>
                    <a:cubicBezTo>
                      <a:pt x="6344" y="3796"/>
                      <a:pt x="6320" y="3726"/>
                      <a:pt x="6273" y="3691"/>
                    </a:cubicBezTo>
                    <a:cubicBezTo>
                      <a:pt x="6203" y="3632"/>
                      <a:pt x="6110" y="3609"/>
                      <a:pt x="6016" y="3609"/>
                    </a:cubicBezTo>
                    <a:lnTo>
                      <a:pt x="6051" y="3585"/>
                    </a:lnTo>
                    <a:cubicBezTo>
                      <a:pt x="6379" y="3480"/>
                      <a:pt x="6671" y="3316"/>
                      <a:pt x="6929" y="3094"/>
                    </a:cubicBezTo>
                    <a:cubicBezTo>
                      <a:pt x="7268" y="2789"/>
                      <a:pt x="7374" y="2590"/>
                      <a:pt x="7327" y="2462"/>
                    </a:cubicBezTo>
                    <a:cubicBezTo>
                      <a:pt x="7268" y="2345"/>
                      <a:pt x="7104" y="2286"/>
                      <a:pt x="6765" y="2286"/>
                    </a:cubicBezTo>
                    <a:cubicBezTo>
                      <a:pt x="6191" y="2333"/>
                      <a:pt x="5630" y="2403"/>
                      <a:pt x="5068" y="2520"/>
                    </a:cubicBezTo>
                    <a:cubicBezTo>
                      <a:pt x="4834" y="2567"/>
                      <a:pt x="4647" y="2602"/>
                      <a:pt x="4541" y="2614"/>
                    </a:cubicBezTo>
                    <a:lnTo>
                      <a:pt x="4565" y="2590"/>
                    </a:lnTo>
                    <a:cubicBezTo>
                      <a:pt x="4834" y="2532"/>
                      <a:pt x="6625" y="2146"/>
                      <a:pt x="6859" y="1900"/>
                    </a:cubicBezTo>
                    <a:cubicBezTo>
                      <a:pt x="7011" y="1759"/>
                      <a:pt x="7069" y="1549"/>
                      <a:pt x="6999" y="1361"/>
                    </a:cubicBezTo>
                    <a:cubicBezTo>
                      <a:pt x="6955" y="1252"/>
                      <a:pt x="6818" y="1090"/>
                      <a:pt x="6443" y="1090"/>
                    </a:cubicBezTo>
                    <a:cubicBezTo>
                      <a:pt x="6419" y="1090"/>
                      <a:pt x="6394" y="1091"/>
                      <a:pt x="6367" y="1092"/>
                    </a:cubicBezTo>
                    <a:cubicBezTo>
                      <a:pt x="5817" y="1127"/>
                      <a:pt x="4155" y="1549"/>
                      <a:pt x="3511" y="1713"/>
                    </a:cubicBezTo>
                    <a:cubicBezTo>
                      <a:pt x="3558" y="1666"/>
                      <a:pt x="3628" y="1607"/>
                      <a:pt x="3710" y="1549"/>
                    </a:cubicBezTo>
                    <a:cubicBezTo>
                      <a:pt x="3874" y="1443"/>
                      <a:pt x="4050" y="1361"/>
                      <a:pt x="4225" y="1303"/>
                    </a:cubicBezTo>
                    <a:cubicBezTo>
                      <a:pt x="4401" y="1256"/>
                      <a:pt x="4565" y="1174"/>
                      <a:pt x="4717" y="1069"/>
                    </a:cubicBezTo>
                    <a:cubicBezTo>
                      <a:pt x="5126" y="647"/>
                      <a:pt x="5220" y="320"/>
                      <a:pt x="4998" y="86"/>
                    </a:cubicBezTo>
                    <a:cubicBezTo>
                      <a:pt x="4934" y="26"/>
                      <a:pt x="4852" y="1"/>
                      <a:pt x="4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6937882" y="3100032"/>
                <a:ext cx="79985" cy="22157"/>
              </a:xfrm>
              <a:custGeom>
                <a:avLst/>
                <a:gdLst/>
                <a:ahLst/>
                <a:cxnLst/>
                <a:rect l="l" t="t" r="r" b="b"/>
                <a:pathLst>
                  <a:path w="1101" h="305" extrusionOk="0">
                    <a:moveTo>
                      <a:pt x="1077" y="0"/>
                    </a:moveTo>
                    <a:lnTo>
                      <a:pt x="0" y="164"/>
                    </a:lnTo>
                    <a:lnTo>
                      <a:pt x="24" y="305"/>
                    </a:lnTo>
                    <a:lnTo>
                      <a:pt x="1100" y="141"/>
                    </a:lnTo>
                    <a:lnTo>
                      <a:pt x="10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913181" y="3088990"/>
                <a:ext cx="66400" cy="28115"/>
              </a:xfrm>
              <a:custGeom>
                <a:avLst/>
                <a:gdLst/>
                <a:ahLst/>
                <a:cxnLst/>
                <a:rect l="l" t="t" r="r" b="b"/>
                <a:pathLst>
                  <a:path w="914" h="387" extrusionOk="0">
                    <a:moveTo>
                      <a:pt x="867" y="0"/>
                    </a:moveTo>
                    <a:lnTo>
                      <a:pt x="1" y="246"/>
                    </a:lnTo>
                    <a:lnTo>
                      <a:pt x="36" y="386"/>
                    </a:lnTo>
                    <a:lnTo>
                      <a:pt x="914" y="141"/>
                    </a:lnTo>
                    <a:lnTo>
                      <a:pt x="8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5624196" y="2077155"/>
                <a:ext cx="1014450" cy="1344487"/>
              </a:xfrm>
              <a:custGeom>
                <a:avLst/>
                <a:gdLst/>
                <a:ahLst/>
                <a:cxnLst/>
                <a:rect l="l" t="t" r="r" b="b"/>
                <a:pathLst>
                  <a:path w="13964" h="18507" extrusionOk="0">
                    <a:moveTo>
                      <a:pt x="5560" y="0"/>
                    </a:moveTo>
                    <a:cubicBezTo>
                      <a:pt x="5560" y="0"/>
                      <a:pt x="3582" y="223"/>
                      <a:pt x="3067" y="1545"/>
                    </a:cubicBezTo>
                    <a:cubicBezTo>
                      <a:pt x="2552" y="2856"/>
                      <a:pt x="0" y="17931"/>
                      <a:pt x="363" y="18434"/>
                    </a:cubicBezTo>
                    <a:cubicBezTo>
                      <a:pt x="398" y="18484"/>
                      <a:pt x="551" y="18506"/>
                      <a:pt x="799" y="18506"/>
                    </a:cubicBezTo>
                    <a:cubicBezTo>
                      <a:pt x="3119" y="18506"/>
                      <a:pt x="13753" y="16538"/>
                      <a:pt x="13753" y="16538"/>
                    </a:cubicBezTo>
                    <a:lnTo>
                      <a:pt x="13963" y="13320"/>
                    </a:lnTo>
                    <a:lnTo>
                      <a:pt x="6438" y="12875"/>
                    </a:lnTo>
                    <a:lnTo>
                      <a:pt x="6941" y="6145"/>
                    </a:lnTo>
                    <a:lnTo>
                      <a:pt x="5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5617367" y="2072070"/>
                <a:ext cx="1027236" cy="1355384"/>
              </a:xfrm>
              <a:custGeom>
                <a:avLst/>
                <a:gdLst/>
                <a:ahLst/>
                <a:cxnLst/>
                <a:rect l="l" t="t" r="r" b="b"/>
                <a:pathLst>
                  <a:path w="14140" h="18657" extrusionOk="0">
                    <a:moveTo>
                      <a:pt x="5642" y="0"/>
                    </a:moveTo>
                    <a:cubicBezTo>
                      <a:pt x="5560" y="12"/>
                      <a:pt x="3617" y="222"/>
                      <a:pt x="3091" y="1580"/>
                    </a:cubicBezTo>
                    <a:cubicBezTo>
                      <a:pt x="2564" y="2938"/>
                      <a:pt x="1" y="17989"/>
                      <a:pt x="399" y="18551"/>
                    </a:cubicBezTo>
                    <a:cubicBezTo>
                      <a:pt x="422" y="18586"/>
                      <a:pt x="469" y="18656"/>
                      <a:pt x="890" y="18656"/>
                    </a:cubicBezTo>
                    <a:cubicBezTo>
                      <a:pt x="1557" y="18656"/>
                      <a:pt x="3196" y="18493"/>
                      <a:pt x="7304" y="17814"/>
                    </a:cubicBezTo>
                    <a:cubicBezTo>
                      <a:pt x="10558" y="17275"/>
                      <a:pt x="13823" y="16667"/>
                      <a:pt x="13858" y="16667"/>
                    </a:cubicBezTo>
                    <a:lnTo>
                      <a:pt x="13917" y="16655"/>
                    </a:lnTo>
                    <a:lnTo>
                      <a:pt x="14139" y="13308"/>
                    </a:lnTo>
                    <a:lnTo>
                      <a:pt x="6602" y="12875"/>
                    </a:lnTo>
                    <a:lnTo>
                      <a:pt x="7117" y="6215"/>
                    </a:lnTo>
                    <a:lnTo>
                      <a:pt x="6965" y="6203"/>
                    </a:lnTo>
                    <a:lnTo>
                      <a:pt x="6450" y="13003"/>
                    </a:lnTo>
                    <a:lnTo>
                      <a:pt x="13987" y="13448"/>
                    </a:lnTo>
                    <a:lnTo>
                      <a:pt x="13776" y="16538"/>
                    </a:lnTo>
                    <a:cubicBezTo>
                      <a:pt x="9325" y="17357"/>
                      <a:pt x="2483" y="18505"/>
                      <a:pt x="858" y="18505"/>
                    </a:cubicBezTo>
                    <a:cubicBezTo>
                      <a:pt x="671" y="18505"/>
                      <a:pt x="553" y="18490"/>
                      <a:pt x="516" y="18457"/>
                    </a:cubicBezTo>
                    <a:cubicBezTo>
                      <a:pt x="235" y="17978"/>
                      <a:pt x="2622" y="3195"/>
                      <a:pt x="3231" y="1627"/>
                    </a:cubicBezTo>
                    <a:cubicBezTo>
                      <a:pt x="3723" y="375"/>
                      <a:pt x="5642" y="141"/>
                      <a:pt x="5654" y="141"/>
                    </a:cubicBezTo>
                    <a:lnTo>
                      <a:pt x="56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5799349" y="3012419"/>
                <a:ext cx="292551" cy="5231"/>
              </a:xfrm>
              <a:custGeom>
                <a:avLst/>
                <a:gdLst/>
                <a:ahLst/>
                <a:cxnLst/>
                <a:rect l="l" t="t" r="r" b="b"/>
                <a:pathLst>
                  <a:path w="4027" h="72" extrusionOk="0">
                    <a:moveTo>
                      <a:pt x="4027" y="1"/>
                    </a:moveTo>
                    <a:lnTo>
                      <a:pt x="0" y="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5799349" y="3006462"/>
                <a:ext cx="292551" cy="16273"/>
              </a:xfrm>
              <a:custGeom>
                <a:avLst/>
                <a:gdLst/>
                <a:ahLst/>
                <a:cxnLst/>
                <a:rect l="l" t="t" r="r" b="b"/>
                <a:pathLst>
                  <a:path w="4027" h="224" extrusionOk="0">
                    <a:moveTo>
                      <a:pt x="4027" y="1"/>
                    </a:moveTo>
                    <a:lnTo>
                      <a:pt x="0" y="71"/>
                    </a:lnTo>
                    <a:lnTo>
                      <a:pt x="12" y="223"/>
                    </a:lnTo>
                    <a:lnTo>
                      <a:pt x="4027" y="153"/>
                    </a:lnTo>
                    <a:lnTo>
                      <a:pt x="40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7988801" y="1670911"/>
                <a:ext cx="607987" cy="478602"/>
              </a:xfrm>
              <a:custGeom>
                <a:avLst/>
                <a:gdLst/>
                <a:ahLst/>
                <a:cxnLst/>
                <a:rect l="l" t="t" r="r" b="b"/>
                <a:pathLst>
                  <a:path w="8369" h="6588" extrusionOk="0">
                    <a:moveTo>
                      <a:pt x="3780" y="0"/>
                    </a:moveTo>
                    <a:cubicBezTo>
                      <a:pt x="3498" y="0"/>
                      <a:pt x="2999" y="390"/>
                      <a:pt x="2353" y="829"/>
                    </a:cubicBezTo>
                    <a:cubicBezTo>
                      <a:pt x="1417" y="1472"/>
                      <a:pt x="1030" y="1613"/>
                      <a:pt x="831" y="2058"/>
                    </a:cubicBezTo>
                    <a:cubicBezTo>
                      <a:pt x="632" y="2502"/>
                      <a:pt x="0" y="5803"/>
                      <a:pt x="0" y="5803"/>
                    </a:cubicBezTo>
                    <a:lnTo>
                      <a:pt x="1276" y="6587"/>
                    </a:lnTo>
                    <a:cubicBezTo>
                      <a:pt x="1276" y="6587"/>
                      <a:pt x="1616" y="5651"/>
                      <a:pt x="1967" y="5499"/>
                    </a:cubicBezTo>
                    <a:cubicBezTo>
                      <a:pt x="2306" y="5358"/>
                      <a:pt x="5267" y="4270"/>
                      <a:pt x="5958" y="3778"/>
                    </a:cubicBezTo>
                    <a:cubicBezTo>
                      <a:pt x="6648" y="3287"/>
                      <a:pt x="8369" y="2058"/>
                      <a:pt x="7280" y="2058"/>
                    </a:cubicBezTo>
                    <a:cubicBezTo>
                      <a:pt x="6566" y="2069"/>
                      <a:pt x="5864" y="2163"/>
                      <a:pt x="5174" y="2350"/>
                    </a:cubicBezTo>
                    <a:lnTo>
                      <a:pt x="2610" y="2058"/>
                    </a:lnTo>
                    <a:cubicBezTo>
                      <a:pt x="2610" y="2058"/>
                      <a:pt x="2903" y="1519"/>
                      <a:pt x="3348" y="1320"/>
                    </a:cubicBezTo>
                    <a:cubicBezTo>
                      <a:pt x="3781" y="1121"/>
                      <a:pt x="4132" y="934"/>
                      <a:pt x="4027" y="290"/>
                    </a:cubicBezTo>
                    <a:cubicBezTo>
                      <a:pt x="3997" y="85"/>
                      <a:pt x="3912" y="0"/>
                      <a:pt x="3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7982844" y="1665753"/>
                <a:ext cx="571445" cy="491388"/>
              </a:xfrm>
              <a:custGeom>
                <a:avLst/>
                <a:gdLst/>
                <a:ahLst/>
                <a:cxnLst/>
                <a:rect l="l" t="t" r="r" b="b"/>
                <a:pathLst>
                  <a:path w="7866" h="6764" extrusionOk="0">
                    <a:moveTo>
                      <a:pt x="3871" y="141"/>
                    </a:moveTo>
                    <a:cubicBezTo>
                      <a:pt x="3894" y="141"/>
                      <a:pt x="3915" y="144"/>
                      <a:pt x="3933" y="151"/>
                    </a:cubicBezTo>
                    <a:cubicBezTo>
                      <a:pt x="3980" y="174"/>
                      <a:pt x="4027" y="256"/>
                      <a:pt x="4038" y="373"/>
                    </a:cubicBezTo>
                    <a:cubicBezTo>
                      <a:pt x="4120" y="947"/>
                      <a:pt x="3851" y="1122"/>
                      <a:pt x="3395" y="1321"/>
                    </a:cubicBezTo>
                    <a:cubicBezTo>
                      <a:pt x="2938" y="1532"/>
                      <a:pt x="2634" y="2070"/>
                      <a:pt x="2622" y="2094"/>
                    </a:cubicBezTo>
                    <a:lnTo>
                      <a:pt x="2575" y="2187"/>
                    </a:lnTo>
                    <a:lnTo>
                      <a:pt x="5232" y="2491"/>
                    </a:lnTo>
                    <a:lnTo>
                      <a:pt x="5267" y="2491"/>
                    </a:lnTo>
                    <a:cubicBezTo>
                      <a:pt x="5946" y="2316"/>
                      <a:pt x="6648" y="2211"/>
                      <a:pt x="7362" y="2199"/>
                    </a:cubicBezTo>
                    <a:cubicBezTo>
                      <a:pt x="7514" y="2199"/>
                      <a:pt x="7620" y="2234"/>
                      <a:pt x="7632" y="2281"/>
                    </a:cubicBezTo>
                    <a:cubicBezTo>
                      <a:pt x="7690" y="2468"/>
                      <a:pt x="7140" y="2971"/>
                      <a:pt x="5993" y="3791"/>
                    </a:cubicBezTo>
                    <a:cubicBezTo>
                      <a:pt x="5443" y="4177"/>
                      <a:pt x="3465" y="4949"/>
                      <a:pt x="2505" y="5312"/>
                    </a:cubicBezTo>
                    <a:cubicBezTo>
                      <a:pt x="2271" y="5406"/>
                      <a:pt x="2084" y="5476"/>
                      <a:pt x="2014" y="5511"/>
                    </a:cubicBezTo>
                    <a:cubicBezTo>
                      <a:pt x="1709" y="5640"/>
                      <a:pt x="1417" y="6307"/>
                      <a:pt x="1323" y="6553"/>
                    </a:cubicBezTo>
                    <a:lnTo>
                      <a:pt x="164" y="5839"/>
                    </a:lnTo>
                    <a:cubicBezTo>
                      <a:pt x="246" y="5429"/>
                      <a:pt x="808" y="2562"/>
                      <a:pt x="984" y="2164"/>
                    </a:cubicBezTo>
                    <a:cubicBezTo>
                      <a:pt x="1124" y="1848"/>
                      <a:pt x="1370" y="1684"/>
                      <a:pt x="1873" y="1368"/>
                    </a:cubicBezTo>
                    <a:cubicBezTo>
                      <a:pt x="2037" y="1251"/>
                      <a:pt x="2248" y="1122"/>
                      <a:pt x="2482" y="958"/>
                    </a:cubicBezTo>
                    <a:cubicBezTo>
                      <a:pt x="2587" y="888"/>
                      <a:pt x="2704" y="806"/>
                      <a:pt x="2798" y="736"/>
                    </a:cubicBezTo>
                    <a:cubicBezTo>
                      <a:pt x="3262" y="419"/>
                      <a:pt x="3660" y="141"/>
                      <a:pt x="3871" y="141"/>
                    </a:cubicBezTo>
                    <a:close/>
                    <a:moveTo>
                      <a:pt x="3874" y="0"/>
                    </a:moveTo>
                    <a:cubicBezTo>
                      <a:pt x="3611" y="0"/>
                      <a:pt x="3220" y="266"/>
                      <a:pt x="2716" y="619"/>
                    </a:cubicBezTo>
                    <a:lnTo>
                      <a:pt x="2400" y="841"/>
                    </a:lnTo>
                    <a:cubicBezTo>
                      <a:pt x="2166" y="1005"/>
                      <a:pt x="1967" y="1134"/>
                      <a:pt x="1791" y="1239"/>
                    </a:cubicBezTo>
                    <a:cubicBezTo>
                      <a:pt x="1264" y="1579"/>
                      <a:pt x="1007" y="1754"/>
                      <a:pt x="843" y="2105"/>
                    </a:cubicBezTo>
                    <a:cubicBezTo>
                      <a:pt x="656" y="2550"/>
                      <a:pt x="36" y="5722"/>
                      <a:pt x="12" y="5851"/>
                    </a:cubicBezTo>
                    <a:lnTo>
                      <a:pt x="0" y="5909"/>
                    </a:lnTo>
                    <a:lnTo>
                      <a:pt x="1393" y="6763"/>
                    </a:lnTo>
                    <a:lnTo>
                      <a:pt x="1428" y="6682"/>
                    </a:lnTo>
                    <a:cubicBezTo>
                      <a:pt x="1522" y="6436"/>
                      <a:pt x="1815" y="5757"/>
                      <a:pt x="2072" y="5640"/>
                    </a:cubicBezTo>
                    <a:cubicBezTo>
                      <a:pt x="2142" y="5616"/>
                      <a:pt x="2318" y="5546"/>
                      <a:pt x="2564" y="5453"/>
                    </a:cubicBezTo>
                    <a:cubicBezTo>
                      <a:pt x="3523" y="5090"/>
                      <a:pt x="5513" y="4306"/>
                      <a:pt x="6075" y="3919"/>
                    </a:cubicBezTo>
                    <a:cubicBezTo>
                      <a:pt x="7163" y="3135"/>
                      <a:pt x="7866" y="2550"/>
                      <a:pt x="7772" y="2234"/>
                    </a:cubicBezTo>
                    <a:cubicBezTo>
                      <a:pt x="7713" y="2058"/>
                      <a:pt x="7444" y="2058"/>
                      <a:pt x="7362" y="2058"/>
                    </a:cubicBezTo>
                    <a:cubicBezTo>
                      <a:pt x="6637" y="2070"/>
                      <a:pt x="5934" y="2164"/>
                      <a:pt x="5244" y="2351"/>
                    </a:cubicBezTo>
                    <a:lnTo>
                      <a:pt x="2809" y="2070"/>
                    </a:lnTo>
                    <a:cubicBezTo>
                      <a:pt x="2962" y="1813"/>
                      <a:pt x="3184" y="1602"/>
                      <a:pt x="3453" y="1462"/>
                    </a:cubicBezTo>
                    <a:cubicBezTo>
                      <a:pt x="3921" y="1251"/>
                      <a:pt x="4284" y="1028"/>
                      <a:pt x="4191" y="350"/>
                    </a:cubicBezTo>
                    <a:cubicBezTo>
                      <a:pt x="4179" y="209"/>
                      <a:pt x="4109" y="92"/>
                      <a:pt x="3992" y="22"/>
                    </a:cubicBezTo>
                    <a:cubicBezTo>
                      <a:pt x="3956" y="7"/>
                      <a:pt x="3916" y="0"/>
                      <a:pt x="38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8092542" y="1784386"/>
                <a:ext cx="374207" cy="282599"/>
              </a:xfrm>
              <a:custGeom>
                <a:avLst/>
                <a:gdLst/>
                <a:ahLst/>
                <a:cxnLst/>
                <a:rect l="l" t="t" r="r" b="b"/>
                <a:pathLst>
                  <a:path w="5151" h="3890" extrusionOk="0">
                    <a:moveTo>
                      <a:pt x="4844" y="1"/>
                    </a:moveTo>
                    <a:cubicBezTo>
                      <a:pt x="4643" y="1"/>
                      <a:pt x="3430" y="1771"/>
                      <a:pt x="3430" y="1771"/>
                    </a:cubicBezTo>
                    <a:cubicBezTo>
                      <a:pt x="3430" y="1771"/>
                      <a:pt x="2672" y="1723"/>
                      <a:pt x="1944" y="1723"/>
                    </a:cubicBezTo>
                    <a:cubicBezTo>
                      <a:pt x="1429" y="1723"/>
                      <a:pt x="930" y="1747"/>
                      <a:pt x="726" y="1830"/>
                    </a:cubicBezTo>
                    <a:cubicBezTo>
                      <a:pt x="246" y="2029"/>
                      <a:pt x="0" y="3305"/>
                      <a:pt x="0" y="3305"/>
                    </a:cubicBezTo>
                    <a:lnTo>
                      <a:pt x="188" y="3890"/>
                    </a:lnTo>
                    <a:cubicBezTo>
                      <a:pt x="188" y="3890"/>
                      <a:pt x="3289" y="3152"/>
                      <a:pt x="3722" y="2755"/>
                    </a:cubicBezTo>
                    <a:cubicBezTo>
                      <a:pt x="4167" y="2357"/>
                      <a:pt x="4471" y="1327"/>
                      <a:pt x="4811" y="741"/>
                    </a:cubicBezTo>
                    <a:cubicBezTo>
                      <a:pt x="5150" y="156"/>
                      <a:pt x="5010" y="98"/>
                      <a:pt x="4857" y="4"/>
                    </a:cubicBezTo>
                    <a:cubicBezTo>
                      <a:pt x="4854" y="2"/>
                      <a:pt x="4849" y="1"/>
                      <a:pt x="4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8087456" y="1779373"/>
                <a:ext cx="381835" cy="292769"/>
              </a:xfrm>
              <a:custGeom>
                <a:avLst/>
                <a:gdLst/>
                <a:ahLst/>
                <a:cxnLst/>
                <a:rect l="l" t="t" r="r" b="b"/>
                <a:pathLst>
                  <a:path w="5256" h="4030" extrusionOk="0">
                    <a:moveTo>
                      <a:pt x="4933" y="1"/>
                    </a:moveTo>
                    <a:cubicBezTo>
                      <a:pt x="4836" y="1"/>
                      <a:pt x="4556" y="193"/>
                      <a:pt x="3476" y="1770"/>
                    </a:cubicBezTo>
                    <a:cubicBezTo>
                      <a:pt x="3302" y="1757"/>
                      <a:pt x="2645" y="1720"/>
                      <a:pt x="2009" y="1720"/>
                    </a:cubicBezTo>
                    <a:cubicBezTo>
                      <a:pt x="1491" y="1720"/>
                      <a:pt x="988" y="1745"/>
                      <a:pt x="773" y="1829"/>
                    </a:cubicBezTo>
                    <a:cubicBezTo>
                      <a:pt x="258" y="2039"/>
                      <a:pt x="0" y="3303"/>
                      <a:pt x="0" y="3362"/>
                    </a:cubicBezTo>
                    <a:lnTo>
                      <a:pt x="141" y="3385"/>
                    </a:lnTo>
                    <a:cubicBezTo>
                      <a:pt x="211" y="3046"/>
                      <a:pt x="457" y="2110"/>
                      <a:pt x="831" y="1969"/>
                    </a:cubicBezTo>
                    <a:cubicBezTo>
                      <a:pt x="1021" y="1890"/>
                      <a:pt x="1476" y="1867"/>
                      <a:pt x="1958" y="1867"/>
                    </a:cubicBezTo>
                    <a:cubicBezTo>
                      <a:pt x="2696" y="1867"/>
                      <a:pt x="3497" y="1922"/>
                      <a:pt x="3511" y="1922"/>
                    </a:cubicBezTo>
                    <a:lnTo>
                      <a:pt x="3546" y="1922"/>
                    </a:lnTo>
                    <a:lnTo>
                      <a:pt x="3570" y="1887"/>
                    </a:lnTo>
                    <a:cubicBezTo>
                      <a:pt x="4120" y="1091"/>
                      <a:pt x="4764" y="237"/>
                      <a:pt x="4916" y="143"/>
                    </a:cubicBezTo>
                    <a:lnTo>
                      <a:pt x="4916" y="143"/>
                    </a:lnTo>
                    <a:cubicBezTo>
                      <a:pt x="5033" y="225"/>
                      <a:pt x="5115" y="272"/>
                      <a:pt x="4822" y="775"/>
                    </a:cubicBezTo>
                    <a:cubicBezTo>
                      <a:pt x="4682" y="1021"/>
                      <a:pt x="4565" y="1279"/>
                      <a:pt x="4459" y="1548"/>
                    </a:cubicBezTo>
                    <a:cubicBezTo>
                      <a:pt x="4249" y="2028"/>
                      <a:pt x="4026" y="2531"/>
                      <a:pt x="3757" y="2777"/>
                    </a:cubicBezTo>
                    <a:cubicBezTo>
                      <a:pt x="3418" y="3069"/>
                      <a:pt x="1311" y="3631"/>
                      <a:pt x="246" y="3889"/>
                    </a:cubicBezTo>
                    <a:lnTo>
                      <a:pt x="281" y="4029"/>
                    </a:lnTo>
                    <a:cubicBezTo>
                      <a:pt x="410" y="4006"/>
                      <a:pt x="3406" y="3280"/>
                      <a:pt x="3862" y="2882"/>
                    </a:cubicBezTo>
                    <a:cubicBezTo>
                      <a:pt x="4155" y="2625"/>
                      <a:pt x="4377" y="2110"/>
                      <a:pt x="4588" y="1606"/>
                    </a:cubicBezTo>
                    <a:cubicBezTo>
                      <a:pt x="4693" y="1349"/>
                      <a:pt x="4810" y="1103"/>
                      <a:pt x="4951" y="857"/>
                    </a:cubicBezTo>
                    <a:cubicBezTo>
                      <a:pt x="5255" y="319"/>
                      <a:pt x="5220" y="167"/>
                      <a:pt x="4998" y="26"/>
                    </a:cubicBezTo>
                    <a:lnTo>
                      <a:pt x="4974" y="15"/>
                    </a:lnTo>
                    <a:cubicBezTo>
                      <a:pt x="4964" y="9"/>
                      <a:pt x="4952" y="1"/>
                      <a:pt x="4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7169990" y="1953873"/>
                <a:ext cx="986408" cy="1044816"/>
              </a:xfrm>
              <a:custGeom>
                <a:avLst/>
                <a:gdLst/>
                <a:ahLst/>
                <a:cxnLst/>
                <a:rect l="l" t="t" r="r" b="b"/>
                <a:pathLst>
                  <a:path w="13578" h="14382" extrusionOk="0">
                    <a:moveTo>
                      <a:pt x="0" y="0"/>
                    </a:moveTo>
                    <a:lnTo>
                      <a:pt x="726" y="9598"/>
                    </a:lnTo>
                    <a:cubicBezTo>
                      <a:pt x="726" y="9598"/>
                      <a:pt x="6484" y="13811"/>
                      <a:pt x="6683" y="14057"/>
                    </a:cubicBezTo>
                    <a:cubicBezTo>
                      <a:pt x="6807" y="14210"/>
                      <a:pt x="7122" y="14381"/>
                      <a:pt x="7556" y="14381"/>
                    </a:cubicBezTo>
                    <a:cubicBezTo>
                      <a:pt x="7820" y="14381"/>
                      <a:pt x="8127" y="14318"/>
                      <a:pt x="8462" y="14150"/>
                    </a:cubicBezTo>
                    <a:cubicBezTo>
                      <a:pt x="9352" y="13717"/>
                      <a:pt x="13577" y="2306"/>
                      <a:pt x="13577" y="2306"/>
                    </a:cubicBezTo>
                    <a:lnTo>
                      <a:pt x="11119" y="831"/>
                    </a:lnTo>
                    <a:lnTo>
                      <a:pt x="6836" y="81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7164033" y="1937672"/>
                <a:ext cx="999121" cy="1066538"/>
              </a:xfrm>
              <a:custGeom>
                <a:avLst/>
                <a:gdLst/>
                <a:ahLst/>
                <a:cxnLst/>
                <a:rect l="l" t="t" r="r" b="b"/>
                <a:pathLst>
                  <a:path w="13753" h="14681" extrusionOk="0">
                    <a:moveTo>
                      <a:pt x="176" y="434"/>
                    </a:moveTo>
                    <a:lnTo>
                      <a:pt x="6871" y="8428"/>
                    </a:lnTo>
                    <a:lnTo>
                      <a:pt x="6941" y="8510"/>
                    </a:lnTo>
                    <a:lnTo>
                      <a:pt x="11225" y="1148"/>
                    </a:lnTo>
                    <a:lnTo>
                      <a:pt x="13565" y="2552"/>
                    </a:lnTo>
                    <a:cubicBezTo>
                      <a:pt x="12383" y="5759"/>
                      <a:pt x="9212" y="13964"/>
                      <a:pt x="8509" y="14315"/>
                    </a:cubicBezTo>
                    <a:cubicBezTo>
                      <a:pt x="8188" y="14476"/>
                      <a:pt x="7897" y="14535"/>
                      <a:pt x="7650" y="14535"/>
                    </a:cubicBezTo>
                    <a:cubicBezTo>
                      <a:pt x="7231" y="14535"/>
                      <a:pt x="6939" y="14365"/>
                      <a:pt x="6836" y="14233"/>
                    </a:cubicBezTo>
                    <a:cubicBezTo>
                      <a:pt x="6637" y="13987"/>
                      <a:pt x="1592" y="10300"/>
                      <a:pt x="890" y="9785"/>
                    </a:cubicBezTo>
                    <a:lnTo>
                      <a:pt x="176" y="434"/>
                    </a:lnTo>
                    <a:close/>
                    <a:moveTo>
                      <a:pt x="0" y="1"/>
                    </a:moveTo>
                    <a:lnTo>
                      <a:pt x="749" y="9867"/>
                    </a:lnTo>
                    <a:lnTo>
                      <a:pt x="773" y="9879"/>
                    </a:lnTo>
                    <a:cubicBezTo>
                      <a:pt x="3090" y="11576"/>
                      <a:pt x="6566" y="14151"/>
                      <a:pt x="6719" y="14327"/>
                    </a:cubicBezTo>
                    <a:cubicBezTo>
                      <a:pt x="6945" y="14553"/>
                      <a:pt x="7252" y="14680"/>
                      <a:pt x="7573" y="14680"/>
                    </a:cubicBezTo>
                    <a:cubicBezTo>
                      <a:pt x="7600" y="14680"/>
                      <a:pt x="7628" y="14680"/>
                      <a:pt x="7655" y="14678"/>
                    </a:cubicBezTo>
                    <a:cubicBezTo>
                      <a:pt x="7971" y="14678"/>
                      <a:pt x="8287" y="14596"/>
                      <a:pt x="8580" y="14444"/>
                    </a:cubicBezTo>
                    <a:cubicBezTo>
                      <a:pt x="9481" y="13999"/>
                      <a:pt x="13554" y="3020"/>
                      <a:pt x="13729" y="2552"/>
                    </a:cubicBezTo>
                    <a:lnTo>
                      <a:pt x="13753" y="2494"/>
                    </a:lnTo>
                    <a:lnTo>
                      <a:pt x="11178" y="949"/>
                    </a:lnTo>
                    <a:lnTo>
                      <a:pt x="6918" y="825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7205660" y="2354306"/>
                <a:ext cx="115727" cy="358080"/>
              </a:xfrm>
              <a:custGeom>
                <a:avLst/>
                <a:gdLst/>
                <a:ahLst/>
                <a:cxnLst/>
                <a:rect l="l" t="t" r="r" b="b"/>
                <a:pathLst>
                  <a:path w="1593" h="4929" extrusionOk="0">
                    <a:moveTo>
                      <a:pt x="1" y="1"/>
                    </a:moveTo>
                    <a:lnTo>
                      <a:pt x="200" y="3863"/>
                    </a:lnTo>
                    <a:lnTo>
                      <a:pt x="1593" y="4928"/>
                    </a:lnTo>
                    <a:lnTo>
                      <a:pt x="1593" y="492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7198032" y="2315221"/>
                <a:ext cx="133599" cy="411621"/>
              </a:xfrm>
              <a:custGeom>
                <a:avLst/>
                <a:gdLst/>
                <a:ahLst/>
                <a:cxnLst/>
                <a:rect l="l" t="t" r="r" b="b"/>
                <a:pathLst>
                  <a:path w="1839" h="5666" extrusionOk="0">
                    <a:moveTo>
                      <a:pt x="200" y="1089"/>
                    </a:moveTo>
                    <a:lnTo>
                      <a:pt x="1557" y="5267"/>
                    </a:lnTo>
                    <a:lnTo>
                      <a:pt x="375" y="4366"/>
                    </a:lnTo>
                    <a:lnTo>
                      <a:pt x="200" y="1089"/>
                    </a:lnTo>
                    <a:close/>
                    <a:moveTo>
                      <a:pt x="1" y="0"/>
                    </a:moveTo>
                    <a:lnTo>
                      <a:pt x="235" y="4436"/>
                    </a:lnTo>
                    <a:lnTo>
                      <a:pt x="1838" y="566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34"/>
          <p:cNvGrpSpPr/>
          <p:nvPr/>
        </p:nvGrpSpPr>
        <p:grpSpPr>
          <a:xfrm rot="-789019">
            <a:off x="1138076" y="392179"/>
            <a:ext cx="438872" cy="591558"/>
            <a:chOff x="4967202" y="542661"/>
            <a:chExt cx="533938" cy="719697"/>
          </a:xfrm>
        </p:grpSpPr>
        <p:sp>
          <p:nvSpPr>
            <p:cNvPr id="1199" name="Google Shape;1199;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34"/>
          <p:cNvGrpSpPr/>
          <p:nvPr/>
        </p:nvGrpSpPr>
        <p:grpSpPr>
          <a:xfrm rot="713350">
            <a:off x="1334931" y="4485729"/>
            <a:ext cx="311780" cy="420320"/>
            <a:chOff x="4967202" y="542661"/>
            <a:chExt cx="533938" cy="719697"/>
          </a:xfrm>
        </p:grpSpPr>
        <p:sp>
          <p:nvSpPr>
            <p:cNvPr id="1223" name="Google Shape;1223;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34"/>
          <p:cNvSpPr/>
          <p:nvPr/>
        </p:nvSpPr>
        <p:spPr>
          <a:xfrm rot="-789713">
            <a:off x="7589723" y="424255"/>
            <a:ext cx="765607" cy="888047"/>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34"/>
          <p:cNvGrpSpPr/>
          <p:nvPr/>
        </p:nvGrpSpPr>
        <p:grpSpPr>
          <a:xfrm rot="713350">
            <a:off x="7791731" y="563379"/>
            <a:ext cx="311780" cy="420320"/>
            <a:chOff x="4967202" y="542661"/>
            <a:chExt cx="533938" cy="719697"/>
          </a:xfrm>
        </p:grpSpPr>
        <p:sp>
          <p:nvSpPr>
            <p:cNvPr id="1248" name="Google Shape;1248;p34"/>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กล่องข้อความ 139">
            <a:extLst>
              <a:ext uri="{FF2B5EF4-FFF2-40B4-BE49-F238E27FC236}">
                <a16:creationId xmlns:a16="http://schemas.microsoft.com/office/drawing/2014/main" id="{D385BBC0-2B1E-9D7F-DF71-D2241F0384C7}"/>
              </a:ext>
            </a:extLst>
          </p:cNvPr>
          <p:cNvSpPr txBox="1"/>
          <p:nvPr/>
        </p:nvSpPr>
        <p:spPr>
          <a:xfrm>
            <a:off x="2224930" y="2319460"/>
            <a:ext cx="4648200" cy="3862596"/>
          </a:xfrm>
          <a:prstGeom prst="rect">
            <a:avLst/>
          </a:prstGeom>
          <a:noFill/>
        </p:spPr>
        <p:txBody>
          <a:bodyPr wrap="square">
            <a:spAutoFit/>
          </a:bodyPr>
          <a:lstStyle/>
          <a:p>
            <a:pPr algn="ctr" rtl="0">
              <a:spcBef>
                <a:spcPts val="2000"/>
              </a:spcBef>
              <a:spcAft>
                <a:spcPts val="600"/>
              </a:spcAft>
            </a:pPr>
            <a:r>
              <a:rPr lang="en" sz="6000" b="1" i="0" u="none" strike="noStrike" dirty="0">
                <a:solidFill>
                  <a:srgbClr val="000000"/>
                </a:solidFill>
                <a:effectLst/>
                <a:latin typeface="Nunito" pitchFamily="2" charset="0"/>
              </a:rPr>
              <a:t>THANKS!</a:t>
            </a:r>
            <a:endParaRPr lang="en" sz="6000" b="0" i="0" u="none" strike="noStrike" dirty="0">
              <a:solidFill>
                <a:srgbClr val="000000"/>
              </a:solidFill>
              <a:effectLst/>
            </a:endParaRPr>
          </a:p>
          <a:p>
            <a:br>
              <a:rPr lang="en" sz="6000" dirty="0"/>
            </a:br>
            <a:br>
              <a:rPr lang="en" sz="6000" dirty="0"/>
            </a:br>
            <a:endParaRPr lang="th-TH" sz="6000" dirty="0"/>
          </a:p>
        </p:txBody>
      </p:sp>
    </p:spTree>
    <p:extLst>
      <p:ext uri="{BB962C8B-B14F-4D97-AF65-F5344CB8AC3E}">
        <p14:creationId xmlns:p14="http://schemas.microsoft.com/office/powerpoint/2010/main" val="316137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96;p42">
            <a:extLst>
              <a:ext uri="{FF2B5EF4-FFF2-40B4-BE49-F238E27FC236}">
                <a16:creationId xmlns:a16="http://schemas.microsoft.com/office/drawing/2014/main" id="{4CFBDF33-B68C-F9B6-ECB2-6DE1DD2B1F44}"/>
              </a:ext>
            </a:extLst>
          </p:cNvPr>
          <p:cNvSpPr/>
          <p:nvPr/>
        </p:nvSpPr>
        <p:spPr>
          <a:xfrm>
            <a:off x="2257375" y="375712"/>
            <a:ext cx="46293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7;p42">
            <a:extLst>
              <a:ext uri="{FF2B5EF4-FFF2-40B4-BE49-F238E27FC236}">
                <a16:creationId xmlns:a16="http://schemas.microsoft.com/office/drawing/2014/main" id="{FDE16C88-0F12-87D1-CFE6-389ECBCAB7F5}"/>
              </a:ext>
            </a:extLst>
          </p:cNvPr>
          <p:cNvSpPr txBox="1">
            <a:spLocks noGrp="1"/>
          </p:cNvSpPr>
          <p:nvPr>
            <p:ph type="title"/>
          </p:nvPr>
        </p:nvSpPr>
        <p:spPr>
          <a:xfrm>
            <a:off x="2399100" y="318712"/>
            <a:ext cx="43458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References</a:t>
            </a:r>
            <a:endParaRPr dirty="0"/>
          </a:p>
        </p:txBody>
      </p:sp>
      <p:sp>
        <p:nvSpPr>
          <p:cNvPr id="6" name="กล่องข้อความ 5">
            <a:extLst>
              <a:ext uri="{FF2B5EF4-FFF2-40B4-BE49-F238E27FC236}">
                <a16:creationId xmlns:a16="http://schemas.microsoft.com/office/drawing/2014/main" id="{AF3CB09E-1165-6178-8092-2E7737E01DB9}"/>
              </a:ext>
            </a:extLst>
          </p:cNvPr>
          <p:cNvSpPr txBox="1"/>
          <p:nvPr/>
        </p:nvSpPr>
        <p:spPr>
          <a:xfrm>
            <a:off x="1516284" y="1209412"/>
            <a:ext cx="6921660" cy="3252814"/>
          </a:xfrm>
          <a:prstGeom prst="rect">
            <a:avLst/>
          </a:prstGeom>
          <a:noFill/>
        </p:spPr>
        <p:txBody>
          <a:bodyPr wrap="square">
            <a:spAutoFit/>
          </a:bodyPr>
          <a:lstStyle/>
          <a:p>
            <a:pPr>
              <a:tabLst>
                <a:tab pos="763270" algn="l"/>
              </a:tabLst>
            </a:pPr>
            <a:r>
              <a:rPr lang="en-US" sz="700" b="1" dirty="0">
                <a:effectLst/>
                <a:latin typeface="Times New Roman" panose="02020603050405020304" pitchFamily="18" charset="0"/>
                <a:ea typeface="Times New Roman" panose="02020603050405020304" pitchFamily="18" charset="0"/>
              </a:rPr>
              <a:t> </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combinatorics - Dominos ($2 \times 1$ on $2 \times n$ and on $3 \times 2n$). (n.d.). Mathematics Stack Exchange. Retrieved April 1, 2022, from </a:t>
            </a:r>
            <a:r>
              <a:rPr lang="en-US" sz="700" i="1" u="sng" dirty="0">
                <a:solidFill>
                  <a:srgbClr val="1155CC"/>
                </a:solidFill>
                <a:effectLst/>
                <a:latin typeface="Times New Roman" panose="02020603050405020304" pitchFamily="18" charset="0"/>
                <a:ea typeface="Times New Roman" panose="02020603050405020304" pitchFamily="18" charset="0"/>
                <a:hlinkClick r:id="rId2"/>
              </a:rPr>
              <a:t>https://math.stackexchange.com/questions/1317885/dominos-2-times-1-on-2-times-n-and-on-3-times-2n</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i="1" dirty="0">
                <a:solidFill>
                  <a:srgbClr val="000000"/>
                </a:solidFill>
                <a:effectLst/>
                <a:latin typeface="Times New Roman" panose="02020603050405020304" pitchFamily="18" charset="0"/>
                <a:ea typeface="Times New Roman" panose="02020603050405020304" pitchFamily="18" charset="0"/>
              </a:rPr>
              <a:t>Random Domino </a:t>
            </a:r>
            <a:r>
              <a:rPr lang="en-US" sz="700" i="1" dirty="0" err="1">
                <a:solidFill>
                  <a:srgbClr val="000000"/>
                </a:solidFill>
                <a:effectLst/>
                <a:latin typeface="Times New Roman" panose="02020603050405020304" pitchFamily="18" charset="0"/>
                <a:ea typeface="Times New Roman" panose="02020603050405020304" pitchFamily="18" charset="0"/>
              </a:rPr>
              <a:t>Tilings</a:t>
            </a:r>
            <a:r>
              <a:rPr lang="en-US" sz="700" i="1" dirty="0">
                <a:solidFill>
                  <a:srgbClr val="000000"/>
                </a:solidFill>
                <a:effectLst/>
                <a:latin typeface="Times New Roman" panose="02020603050405020304" pitchFamily="18" charset="0"/>
                <a:ea typeface="Times New Roman" panose="02020603050405020304" pitchFamily="18" charset="0"/>
              </a:rPr>
              <a:t> - Wolfram Demonstrations Project</a:t>
            </a:r>
            <a:r>
              <a:rPr lang="en-US" sz="700" dirty="0">
                <a:solidFill>
                  <a:srgbClr val="000000"/>
                </a:solidFill>
                <a:effectLst/>
                <a:latin typeface="Times New Roman" panose="02020603050405020304" pitchFamily="18" charset="0"/>
                <a:ea typeface="Times New Roman" panose="02020603050405020304" pitchFamily="18" charset="0"/>
              </a:rPr>
              <a:t>. (n.d.). </a:t>
            </a:r>
            <a:r>
              <a:rPr lang="en-US" sz="700" dirty="0" err="1">
                <a:solidFill>
                  <a:srgbClr val="000000"/>
                </a:solidFill>
                <a:effectLst/>
                <a:latin typeface="Times New Roman" panose="02020603050405020304" pitchFamily="18" charset="0"/>
                <a:ea typeface="Times New Roman" panose="02020603050405020304" pitchFamily="18" charset="0"/>
              </a:rPr>
              <a:t>Demonstrations.wolfram.com</a:t>
            </a:r>
            <a:r>
              <a:rPr lang="en-US" sz="700" dirty="0">
                <a:solidFill>
                  <a:srgbClr val="000000"/>
                </a:solidFill>
                <a:effectLst/>
                <a:latin typeface="Times New Roman" panose="02020603050405020304" pitchFamily="18" charset="0"/>
                <a:ea typeface="Times New Roman" panose="02020603050405020304" pitchFamily="18" charset="0"/>
              </a:rPr>
              <a:t>. Retrieved April 2, 2022, from </a:t>
            </a:r>
            <a:r>
              <a:rPr lang="en-US" sz="700" i="1" u="sng" dirty="0">
                <a:solidFill>
                  <a:srgbClr val="1155CC"/>
                </a:solidFill>
                <a:effectLst/>
                <a:latin typeface="Times New Roman" panose="02020603050405020304" pitchFamily="18" charset="0"/>
                <a:ea typeface="Times New Roman" panose="02020603050405020304" pitchFamily="18" charset="0"/>
                <a:hlinkClick r:id="rId3"/>
              </a:rPr>
              <a:t>https://demonstrations.wolfram.com/RandomDominoTilings/</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Kessler, P. (2008). </a:t>
            </a:r>
            <a:r>
              <a:rPr lang="en-US" sz="700" i="1" dirty="0">
                <a:solidFill>
                  <a:srgbClr val="000000"/>
                </a:solidFill>
                <a:effectLst/>
                <a:latin typeface="Times New Roman" panose="02020603050405020304" pitchFamily="18" charset="0"/>
                <a:ea typeface="Times New Roman" panose="02020603050405020304" pitchFamily="18" charset="0"/>
              </a:rPr>
              <a:t>Arranging Tatami Mats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i="1" u="sng" dirty="0">
                <a:solidFill>
                  <a:srgbClr val="1155CC"/>
                </a:solidFill>
                <a:effectLst/>
                <a:latin typeface="Times New Roman" panose="02020603050405020304" pitchFamily="18" charset="0"/>
                <a:ea typeface="Times New Roman" panose="02020603050405020304" pitchFamily="18" charset="0"/>
                <a:hlinkClick r:id="rId4"/>
              </a:rPr>
              <a:t>https://www.mechanicaldust.com/Documents/TatamiMats_01.pdf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Ruskey, F., &amp; Woodcock, J. (2009). Counting Fixed-Height Tatami </a:t>
            </a:r>
            <a:r>
              <a:rPr lang="en-US" sz="700" dirty="0" err="1">
                <a:solidFill>
                  <a:srgbClr val="000000"/>
                </a:solidFill>
                <a:effectLst/>
                <a:latin typeface="Times New Roman" panose="02020603050405020304" pitchFamily="18" charset="0"/>
                <a:ea typeface="Times New Roman" panose="02020603050405020304" pitchFamily="18" charset="0"/>
              </a:rPr>
              <a:t>Tilings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i="1" dirty="0">
                <a:solidFill>
                  <a:srgbClr val="000000"/>
                </a:solidFill>
                <a:effectLst/>
                <a:latin typeface="Times New Roman" panose="02020603050405020304" pitchFamily="18" charset="0"/>
                <a:ea typeface="Times New Roman" panose="02020603050405020304" pitchFamily="18" charset="0"/>
              </a:rPr>
              <a:t>The Electronic Journal of Combinatorics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i="1" dirty="0">
                <a:solidFill>
                  <a:srgbClr val="000000"/>
                </a:solidFill>
                <a:effectLst/>
                <a:latin typeface="Times New Roman" panose="02020603050405020304" pitchFamily="18" charset="0"/>
                <a:ea typeface="Times New Roman" panose="02020603050405020304" pitchFamily="18" charset="0"/>
              </a:rPr>
              <a:t>16</a:t>
            </a:r>
            <a:r>
              <a:rPr lang="en-US" sz="700" dirty="0">
                <a:solidFill>
                  <a:srgbClr val="000000"/>
                </a:solidFill>
                <a:effectLst/>
                <a:latin typeface="Times New Roman" panose="02020603050405020304" pitchFamily="18" charset="0"/>
                <a:ea typeface="Times New Roman" panose="02020603050405020304" pitchFamily="18" charset="0"/>
              </a:rPr>
              <a:t>(1).</a:t>
            </a:r>
            <a:r>
              <a:rPr lang="en-US" sz="700" i="1" dirty="0">
                <a:solidFill>
                  <a:srgbClr val="0070C0"/>
                </a:solidFill>
                <a:effectLst/>
                <a:latin typeface="Times New Roman" panose="02020603050405020304" pitchFamily="18" charset="0"/>
                <a:ea typeface="Times New Roman" panose="02020603050405020304" pitchFamily="18" charset="0"/>
              </a:rPr>
              <a:t> </a:t>
            </a:r>
            <a:r>
              <a:rPr lang="en-US" sz="700" i="1" u="sng" dirty="0">
                <a:solidFill>
                  <a:srgbClr val="1155CC"/>
                </a:solidFill>
                <a:effectLst/>
                <a:latin typeface="Times New Roman" panose="02020603050405020304" pitchFamily="18" charset="0"/>
                <a:ea typeface="Times New Roman" panose="02020603050405020304" pitchFamily="18" charset="0"/>
                <a:hlinkClick r:id="rId5"/>
              </a:rPr>
              <a:t>https://doi.org/10.37236/215</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Erickson, A., &amp; Ruskey, F. (n.d.). </a:t>
            </a:r>
            <a:r>
              <a:rPr lang="en-US" sz="700" i="1" dirty="0">
                <a:solidFill>
                  <a:srgbClr val="000000"/>
                </a:solidFill>
                <a:effectLst/>
                <a:latin typeface="Times New Roman" panose="02020603050405020304" pitchFamily="18" charset="0"/>
                <a:ea typeface="Times New Roman" panose="02020603050405020304" pitchFamily="18" charset="0"/>
              </a:rPr>
              <a:t>Domino Tatami Covering is NP-complete</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i="1" u="sng" dirty="0">
                <a:solidFill>
                  <a:srgbClr val="0070C0"/>
                </a:solidFill>
                <a:effectLst/>
                <a:latin typeface="Times New Roman" panose="02020603050405020304" pitchFamily="18" charset="0"/>
                <a:ea typeface="Times New Roman" panose="02020603050405020304" pitchFamily="18" charset="0"/>
                <a:hlinkClick r:id="rId6"/>
              </a:rPr>
              <a:t>https://arxiv.org/pdf/1305.6669.pdf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err="1">
                <a:solidFill>
                  <a:srgbClr val="000000"/>
                </a:solidFill>
                <a:effectLst/>
                <a:latin typeface="Times New Roman" panose="02020603050405020304" pitchFamily="18" charset="0"/>
                <a:ea typeface="Times New Roman" panose="02020603050405020304" pitchFamily="18" charset="0"/>
              </a:rPr>
              <a:t>Klarner</a:t>
            </a:r>
            <a:r>
              <a:rPr lang="en-US" sz="700" dirty="0">
                <a:solidFill>
                  <a:srgbClr val="000000"/>
                </a:solidFill>
                <a:effectLst/>
                <a:latin typeface="Times New Roman" panose="02020603050405020304" pitchFamily="18" charset="0"/>
                <a:ea typeface="Times New Roman" panose="02020603050405020304" pitchFamily="18" charset="0"/>
              </a:rPr>
              <a:t>, D., &amp; Pollack, J. (1980). Domino </a:t>
            </a:r>
            <a:r>
              <a:rPr lang="en-US" sz="700" dirty="0" err="1">
                <a:solidFill>
                  <a:srgbClr val="000000"/>
                </a:solidFill>
                <a:effectLst/>
                <a:latin typeface="Times New Roman" panose="02020603050405020304" pitchFamily="18" charset="0"/>
                <a:ea typeface="Times New Roman" panose="02020603050405020304" pitchFamily="18" charset="0"/>
              </a:rPr>
              <a:t>tilings</a:t>
            </a:r>
            <a:r>
              <a:rPr lang="en-US" sz="700" dirty="0">
                <a:solidFill>
                  <a:srgbClr val="000000"/>
                </a:solidFill>
                <a:effectLst/>
                <a:latin typeface="Times New Roman" panose="02020603050405020304" pitchFamily="18" charset="0"/>
                <a:ea typeface="Times New Roman" panose="02020603050405020304" pitchFamily="18" charset="0"/>
              </a:rPr>
              <a:t> of rectangles with fixed width. </a:t>
            </a:r>
            <a:r>
              <a:rPr lang="en-US" sz="700" i="1" u="sng" dirty="0">
                <a:solidFill>
                  <a:srgbClr val="1155CC"/>
                </a:solidFill>
                <a:effectLst/>
                <a:latin typeface="Times New Roman" panose="02020603050405020304" pitchFamily="18" charset="0"/>
                <a:ea typeface="Times New Roman" panose="02020603050405020304" pitchFamily="18" charset="0"/>
                <a:hlinkClick r:id="rId7"/>
              </a:rPr>
              <a:t>https://doi.org/10.1016/0012-365X(80)90098-9</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err="1">
                <a:solidFill>
                  <a:srgbClr val="000000"/>
                </a:solidFill>
                <a:effectLst/>
                <a:latin typeface="Times New Roman" panose="02020603050405020304" pitchFamily="18" charset="0"/>
                <a:ea typeface="Times New Roman" panose="02020603050405020304" pitchFamily="18" charset="0"/>
              </a:rPr>
              <a:t>Audibert</a:t>
            </a:r>
            <a:r>
              <a:rPr lang="en-US" sz="700" dirty="0">
                <a:solidFill>
                  <a:srgbClr val="000000"/>
                </a:solidFill>
                <a:effectLst/>
                <a:latin typeface="Times New Roman" panose="02020603050405020304" pitchFamily="18" charset="0"/>
                <a:ea typeface="Times New Roman" panose="02020603050405020304" pitchFamily="18" charset="0"/>
              </a:rPr>
              <a:t>, P. (2010). </a:t>
            </a:r>
            <a:r>
              <a:rPr lang="en-US" sz="700" i="1" dirty="0">
                <a:solidFill>
                  <a:srgbClr val="000000"/>
                </a:solidFill>
                <a:effectLst/>
                <a:latin typeface="Times New Roman" panose="02020603050405020304" pitchFamily="18" charset="0"/>
                <a:ea typeface="Times New Roman" panose="02020603050405020304" pitchFamily="18" charset="0"/>
              </a:rPr>
              <a:t>Mathematics for informatics and computer science</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dirty="0" err="1">
                <a:solidFill>
                  <a:srgbClr val="000000"/>
                </a:solidFill>
                <a:effectLst/>
                <a:latin typeface="Times New Roman" panose="02020603050405020304" pitchFamily="18" charset="0"/>
                <a:ea typeface="Times New Roman" panose="02020603050405020304" pitchFamily="18" charset="0"/>
              </a:rPr>
              <a:t>Iste</a:t>
            </a:r>
            <a:r>
              <a:rPr lang="en-US" sz="700" dirty="0">
                <a:solidFill>
                  <a:srgbClr val="000000"/>
                </a:solidFill>
                <a:effectLst/>
                <a:latin typeface="Times New Roman" panose="02020603050405020304" pitchFamily="18" charset="0"/>
                <a:ea typeface="Times New Roman" panose="02020603050405020304" pitchFamily="18" charset="0"/>
              </a:rPr>
              <a:t> ; Hoboken, Nj.‌</a:t>
            </a:r>
            <a:r>
              <a:rPr lang="en-US" sz="700" dirty="0" err="1">
                <a:solidFill>
                  <a:srgbClr val="000000"/>
                </a:solidFill>
                <a:effectLst/>
                <a:latin typeface="Times New Roman" panose="02020603050405020304" pitchFamily="18" charset="0"/>
                <a:ea typeface="Times New Roman" panose="02020603050405020304" pitchFamily="18" charset="0"/>
              </a:rPr>
              <a:t>Borys</a:t>
            </a:r>
            <a:r>
              <a:rPr lang="en-US" sz="700" dirty="0">
                <a:solidFill>
                  <a:srgbClr val="000000"/>
                </a:solidFill>
                <a:effectLst/>
                <a:latin typeface="Times New Roman" panose="02020603050405020304" pitchFamily="18" charset="0"/>
                <a:ea typeface="Times New Roman" panose="02020603050405020304" pitchFamily="18" charset="0"/>
              </a:rPr>
              <a:t>, K. (n.d.). </a:t>
            </a:r>
            <a:r>
              <a:rPr lang="en-US" sz="700" i="1" dirty="0">
                <a:solidFill>
                  <a:srgbClr val="000000"/>
                </a:solidFill>
                <a:effectLst/>
                <a:latin typeface="Times New Roman" panose="02020603050405020304" pitchFamily="18" charset="0"/>
                <a:ea typeface="Times New Roman" panose="02020603050405020304" pitchFamily="18" charset="0"/>
              </a:rPr>
              <a:t>DOMINO TILING</a:t>
            </a:r>
            <a:r>
              <a:rPr lang="en-US" sz="700" dirty="0">
                <a:solidFill>
                  <a:srgbClr val="000000"/>
                </a:solidFill>
                <a:effectLst/>
                <a:latin typeface="Times New Roman" panose="02020603050405020304" pitchFamily="18" charset="0"/>
                <a:ea typeface="Times New Roman" panose="02020603050405020304" pitchFamily="18" charset="0"/>
              </a:rPr>
              <a:t>. Retrieved April 4, 2022, from </a:t>
            </a:r>
            <a:r>
              <a:rPr lang="en-US" sz="700" i="1" u="sng" dirty="0">
                <a:solidFill>
                  <a:srgbClr val="1155CC"/>
                </a:solidFill>
                <a:effectLst/>
                <a:latin typeface="Times New Roman" panose="02020603050405020304" pitchFamily="18" charset="0"/>
                <a:ea typeface="Times New Roman" panose="02020603050405020304" pitchFamily="18" charset="0"/>
                <a:hlinkClick r:id="rId8"/>
              </a:rPr>
              <a:t>http://math.uchicago.edu/~may/REU2015/REUPapers/Borys.pdf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err="1">
                <a:solidFill>
                  <a:srgbClr val="2C3E50"/>
                </a:solidFill>
                <a:effectLst/>
                <a:latin typeface="Times New Roman" panose="02020603050405020304" pitchFamily="18" charset="0"/>
                <a:ea typeface="Times New Roman" panose="02020603050405020304" pitchFamily="18" charset="0"/>
              </a:rPr>
              <a:t>Rué</a:t>
            </a:r>
            <a:r>
              <a:rPr lang="en-US" sz="700" dirty="0">
                <a:solidFill>
                  <a:srgbClr val="2C3E50"/>
                </a:solidFill>
                <a:effectLst/>
                <a:latin typeface="Times New Roman" panose="02020603050405020304" pitchFamily="18" charset="0"/>
                <a:ea typeface="Times New Roman" panose="02020603050405020304" pitchFamily="18" charset="0"/>
              </a:rPr>
              <a:t>, J. (n.d.). </a:t>
            </a:r>
            <a:r>
              <a:rPr lang="en-US" sz="700" i="1" dirty="0">
                <a:solidFill>
                  <a:srgbClr val="2C3E50"/>
                </a:solidFill>
                <a:effectLst/>
                <a:latin typeface="Times New Roman" panose="02020603050405020304" pitchFamily="18" charset="0"/>
                <a:ea typeface="Times New Roman" panose="02020603050405020304" pitchFamily="18" charset="0"/>
              </a:rPr>
              <a:t>Domino </a:t>
            </a:r>
            <a:r>
              <a:rPr lang="en-US" sz="700" i="1" dirty="0" err="1">
                <a:solidFill>
                  <a:srgbClr val="2C3E50"/>
                </a:solidFill>
                <a:effectLst/>
                <a:latin typeface="Times New Roman" panose="02020603050405020304" pitchFamily="18" charset="0"/>
                <a:ea typeface="Times New Roman" panose="02020603050405020304" pitchFamily="18" charset="0"/>
              </a:rPr>
              <a:t>tilings</a:t>
            </a:r>
            <a:r>
              <a:rPr lang="en-US" sz="700" i="1" dirty="0">
                <a:solidFill>
                  <a:srgbClr val="2C3E50"/>
                </a:solidFill>
                <a:effectLst/>
                <a:latin typeface="Times New Roman" panose="02020603050405020304" pitchFamily="18" charset="0"/>
                <a:ea typeface="Times New Roman" panose="02020603050405020304" pitchFamily="18" charset="0"/>
              </a:rPr>
              <a:t> of the Aztec Diamond</a:t>
            </a:r>
            <a:r>
              <a:rPr lang="en-US" sz="700" dirty="0">
                <a:solidFill>
                  <a:srgbClr val="2C3E50"/>
                </a:solidFill>
                <a:effectLst/>
                <a:latin typeface="Times New Roman" panose="02020603050405020304" pitchFamily="18" charset="0"/>
                <a:ea typeface="Times New Roman" panose="02020603050405020304" pitchFamily="18" charset="0"/>
              </a:rPr>
              <a:t>. Retrieved April 5, 2022, from </a:t>
            </a:r>
            <a:r>
              <a:rPr lang="en-US" sz="700" i="1" u="sng" dirty="0">
                <a:solidFill>
                  <a:srgbClr val="1155CC"/>
                </a:solidFill>
                <a:effectLst/>
                <a:latin typeface="Times New Roman" panose="02020603050405020304" pitchFamily="18" charset="0"/>
                <a:ea typeface="Times New Roman" panose="02020603050405020304" pitchFamily="18" charset="0"/>
                <a:hlinkClick r:id="rId9"/>
              </a:rPr>
              <a:t>https://upcommons.upc.edu/bitstream/handle/2117/87721/Snapshot-2015-016.pdf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3C4043"/>
                </a:solidFill>
                <a:effectLst/>
                <a:latin typeface="Times New Roman" panose="02020603050405020304" pitchFamily="18" charset="0"/>
                <a:ea typeface="Times New Roman" panose="02020603050405020304" pitchFamily="18" charset="0"/>
              </a:rPr>
              <a:t>Kenyon, R. (2000). Conformal invariance of domino tiling</a:t>
            </a:r>
            <a:r>
              <a:rPr lang="en-US" sz="700" dirty="0">
                <a:solidFill>
                  <a:srgbClr val="0070C0"/>
                </a:solidFill>
                <a:effectLst/>
                <a:latin typeface="Times New Roman" panose="02020603050405020304" pitchFamily="18" charset="0"/>
                <a:ea typeface="Times New Roman" panose="02020603050405020304" pitchFamily="18" charset="0"/>
              </a:rPr>
              <a:t>. </a:t>
            </a:r>
            <a:r>
              <a:rPr lang="en-US" sz="700" i="1" u="sng" dirty="0">
                <a:solidFill>
                  <a:srgbClr val="1155CC"/>
                </a:solidFill>
                <a:effectLst/>
                <a:latin typeface="Times New Roman" panose="02020603050405020304" pitchFamily="18" charset="0"/>
                <a:ea typeface="Times New Roman" panose="02020603050405020304" pitchFamily="18" charset="0"/>
                <a:hlinkClick r:id="rId10"/>
              </a:rPr>
              <a:t>https://projecteuclid.org/journals/annals-of-probability/volume-28/issue-2/Conformal-invariance-of-domino-tiling/10.1214/aop/1019160260.full</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a:t>
            </a:r>
            <a:r>
              <a:rPr lang="en-US" sz="700" dirty="0" err="1">
                <a:solidFill>
                  <a:srgbClr val="000000"/>
                </a:solidFill>
                <a:effectLst/>
                <a:latin typeface="Times New Roman" panose="02020603050405020304" pitchFamily="18" charset="0"/>
                <a:ea typeface="Times New Roman" panose="02020603050405020304" pitchFamily="18" charset="0"/>
              </a:rPr>
              <a:t>Aamand</a:t>
            </a:r>
            <a:r>
              <a:rPr lang="en-US" sz="700" dirty="0">
                <a:solidFill>
                  <a:srgbClr val="000000"/>
                </a:solidFill>
                <a:effectLst/>
                <a:latin typeface="Times New Roman" panose="02020603050405020304" pitchFamily="18" charset="0"/>
                <a:ea typeface="Times New Roman" panose="02020603050405020304" pitchFamily="18" charset="0"/>
              </a:rPr>
              <a:t>, A., Abrahamsen, M., </a:t>
            </a:r>
            <a:r>
              <a:rPr lang="en-US" sz="700" dirty="0" err="1">
                <a:solidFill>
                  <a:srgbClr val="000000"/>
                </a:solidFill>
                <a:effectLst/>
                <a:latin typeface="Times New Roman" panose="02020603050405020304" pitchFamily="18" charset="0"/>
                <a:ea typeface="Times New Roman" panose="02020603050405020304" pitchFamily="18" charset="0"/>
              </a:rPr>
              <a:t>Ahle</a:t>
            </a:r>
            <a:r>
              <a:rPr lang="en-US" sz="700" dirty="0">
                <a:solidFill>
                  <a:srgbClr val="000000"/>
                </a:solidFill>
                <a:effectLst/>
                <a:latin typeface="Times New Roman" panose="02020603050405020304" pitchFamily="18" charset="0"/>
                <a:ea typeface="Times New Roman" panose="02020603050405020304" pitchFamily="18" charset="0"/>
              </a:rPr>
              <a:t>, T., &amp; Rasmussen, P. (2020). </a:t>
            </a:r>
            <a:r>
              <a:rPr lang="en-US" sz="700" i="1" dirty="0">
                <a:solidFill>
                  <a:srgbClr val="000000"/>
                </a:solidFill>
                <a:effectLst/>
                <a:latin typeface="Times New Roman" panose="02020603050405020304" pitchFamily="18" charset="0"/>
                <a:ea typeface="Times New Roman" panose="02020603050405020304" pitchFamily="18" charset="0"/>
              </a:rPr>
              <a:t>Tiling with Squares and Packing Dominos in Polynomial Time</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i="1" dirty="0">
                <a:solidFill>
                  <a:srgbClr val="0070C0"/>
                </a:solidFill>
                <a:effectLst/>
                <a:latin typeface="Times New Roman" panose="02020603050405020304" pitchFamily="18" charset="0"/>
                <a:ea typeface="Times New Roman" panose="02020603050405020304" pitchFamily="18" charset="0"/>
              </a:rPr>
              <a:t> </a:t>
            </a:r>
            <a:r>
              <a:rPr lang="en-US" sz="700" i="1" u="sng" dirty="0">
                <a:solidFill>
                  <a:srgbClr val="1155CC"/>
                </a:solidFill>
                <a:effectLst/>
                <a:latin typeface="Times New Roman" panose="02020603050405020304" pitchFamily="18" charset="0"/>
                <a:ea typeface="Times New Roman" panose="02020603050405020304" pitchFamily="18" charset="0"/>
                <a:hlinkClick r:id="rId11"/>
              </a:rPr>
              <a:t>https://thomasahle.com/papers/tiling.pdf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i="1" dirty="0">
                <a:solidFill>
                  <a:srgbClr val="000000"/>
                </a:solidFill>
                <a:effectLst/>
                <a:latin typeface="Times New Roman" panose="02020603050405020304" pitchFamily="18" charset="0"/>
                <a:ea typeface="Times New Roman" panose="02020603050405020304" pitchFamily="18" charset="0"/>
              </a:rPr>
              <a:t>Recursive Functions Computability and Logic</a:t>
            </a:r>
            <a:r>
              <a:rPr lang="en-US" sz="700" dirty="0">
                <a:solidFill>
                  <a:srgbClr val="000000"/>
                </a:solidFill>
                <a:effectLst/>
                <a:latin typeface="Times New Roman" panose="02020603050405020304" pitchFamily="18" charset="0"/>
                <a:ea typeface="Times New Roman" panose="02020603050405020304" pitchFamily="18" charset="0"/>
              </a:rPr>
              <a:t>. (n.d.). Retrieved April 7, 2022, from </a:t>
            </a:r>
            <a:r>
              <a:rPr lang="en-US" sz="700" i="1" u="sng" dirty="0">
                <a:solidFill>
                  <a:srgbClr val="1155CC"/>
                </a:solidFill>
                <a:effectLst/>
                <a:latin typeface="Times New Roman" panose="02020603050405020304" pitchFamily="18" charset="0"/>
                <a:ea typeface="Times New Roman" panose="02020603050405020304" pitchFamily="18" charset="0"/>
                <a:hlinkClick r:id="rId12"/>
              </a:rPr>
              <a:t>https://homepages.hass.rpi.edu/heuveb/Teaching/Logic/CompLogic/Web/Presentations/Recursive%20Functions.pdf</a:t>
            </a:r>
            <a:endParaRPr lang="en-US" sz="1000" dirty="0">
              <a:effectLst/>
              <a:latin typeface="Tahoma" panose="020B0604030504040204" pitchFamily="34" charset="0"/>
              <a:ea typeface="Times New Roman" panose="02020603050405020304" pitchFamily="18" charset="0"/>
            </a:endParaRPr>
          </a:p>
          <a:p>
            <a:pPr marL="342900" lvl="0" indent="-342900" fontAlgn="base">
              <a:lnSpc>
                <a:spcPct val="150000"/>
              </a:lnSpc>
              <a:buSzPts val="1000"/>
              <a:buFont typeface="Symbol" pitchFamily="2" charset="2"/>
              <a:buChar char=""/>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Alhazov1', A., Morita1, K., &amp; Iwamoto1, C. (n.d.). </a:t>
            </a:r>
            <a:r>
              <a:rPr lang="en-US" sz="700" i="1" dirty="0">
                <a:solidFill>
                  <a:srgbClr val="000000"/>
                </a:solidFill>
                <a:effectLst/>
                <a:latin typeface="Times New Roman" panose="02020603050405020304" pitchFamily="18" charset="0"/>
                <a:ea typeface="Times New Roman" panose="02020603050405020304" pitchFamily="18" charset="0"/>
              </a:rPr>
              <a:t>A Note on Tatami </a:t>
            </a:r>
            <a:r>
              <a:rPr lang="en-US" sz="700" i="1" dirty="0" err="1">
                <a:solidFill>
                  <a:srgbClr val="000000"/>
                </a:solidFill>
                <a:effectLst/>
                <a:latin typeface="Times New Roman" panose="02020603050405020304" pitchFamily="18" charset="0"/>
                <a:ea typeface="Times New Roman" panose="02020603050405020304" pitchFamily="18" charset="0"/>
              </a:rPr>
              <a:t>Tilings</a:t>
            </a:r>
            <a:r>
              <a:rPr lang="en-US" sz="700" dirty="0">
                <a:solidFill>
                  <a:srgbClr val="000000"/>
                </a:solidFill>
                <a:effectLst/>
                <a:latin typeface="Times New Roman" panose="02020603050405020304" pitchFamily="18" charset="0"/>
                <a:ea typeface="Times New Roman" panose="02020603050405020304" pitchFamily="18" charset="0"/>
              </a:rPr>
              <a:t>. Retrieved April 9, 2022, from</a:t>
            </a:r>
            <a:r>
              <a:rPr lang="en-US" sz="700" u="sng" dirty="0">
                <a:solidFill>
                  <a:srgbClr val="0070C0"/>
                </a:solidFill>
                <a:effectLst/>
                <a:latin typeface="Times New Roman" panose="02020603050405020304" pitchFamily="18" charset="0"/>
                <a:ea typeface="Times New Roman" panose="02020603050405020304" pitchFamily="18" charset="0"/>
              </a:rPr>
              <a:t> </a:t>
            </a:r>
            <a:r>
              <a:rPr lang="en-US" sz="700" i="1" u="sng" dirty="0">
                <a:solidFill>
                  <a:srgbClr val="0070C0"/>
                </a:solidFill>
                <a:effectLst/>
                <a:latin typeface="Times New Roman" panose="02020603050405020304" pitchFamily="18" charset="0"/>
                <a:ea typeface="Times New Roman" panose="02020603050405020304" pitchFamily="18" charset="0"/>
              </a:rPr>
              <a:t>https://</a:t>
            </a:r>
            <a:r>
              <a:rPr lang="en-US" sz="700" i="1" u="sng" dirty="0" err="1">
                <a:solidFill>
                  <a:srgbClr val="0070C0"/>
                </a:solidFill>
                <a:effectLst/>
                <a:latin typeface="Times New Roman" panose="02020603050405020304" pitchFamily="18" charset="0"/>
                <a:ea typeface="Times New Roman" panose="02020603050405020304" pitchFamily="18" charset="0"/>
              </a:rPr>
              <a:t>www.kurims.kyoto-u.ac.jp</a:t>
            </a:r>
            <a:r>
              <a:rPr lang="en-US" sz="700" i="1" u="sng" dirty="0">
                <a:solidFill>
                  <a:srgbClr val="0070C0"/>
                </a:solidFill>
                <a:effectLst/>
                <a:latin typeface="Times New Roman" panose="02020603050405020304" pitchFamily="18" charset="0"/>
                <a:ea typeface="Times New Roman" panose="02020603050405020304" pitchFamily="18" charset="0"/>
              </a:rPr>
              <a:t>/~</a:t>
            </a:r>
            <a:r>
              <a:rPr lang="en-US" sz="700" i="1" u="sng" dirty="0" err="1">
                <a:solidFill>
                  <a:srgbClr val="0070C0"/>
                </a:solidFill>
                <a:effectLst/>
                <a:latin typeface="Times New Roman" panose="02020603050405020304" pitchFamily="18" charset="0"/>
                <a:ea typeface="Times New Roman" panose="02020603050405020304" pitchFamily="18" charset="0"/>
              </a:rPr>
              <a:t>kyodo</a:t>
            </a:r>
            <a:r>
              <a:rPr lang="en-US" sz="700" i="1" u="sng" dirty="0">
                <a:solidFill>
                  <a:srgbClr val="0070C0"/>
                </a:solidFill>
                <a:effectLst/>
                <a:latin typeface="Times New Roman" panose="02020603050405020304" pitchFamily="18" charset="0"/>
                <a:ea typeface="Times New Roman" panose="02020603050405020304" pitchFamily="18" charset="0"/>
              </a:rPr>
              <a:t>/</a:t>
            </a:r>
            <a:r>
              <a:rPr lang="en-US" sz="700" i="1" u="sng" dirty="0" err="1">
                <a:solidFill>
                  <a:srgbClr val="0070C0"/>
                </a:solidFill>
                <a:effectLst/>
                <a:latin typeface="Times New Roman" panose="02020603050405020304" pitchFamily="18" charset="0"/>
                <a:ea typeface="Times New Roman" panose="02020603050405020304" pitchFamily="18" charset="0"/>
              </a:rPr>
              <a:t>kokyuroku</a:t>
            </a:r>
            <a:r>
              <a:rPr lang="en-US" sz="700" i="1" u="sng" dirty="0">
                <a:solidFill>
                  <a:srgbClr val="0070C0"/>
                </a:solidFill>
                <a:effectLst/>
                <a:latin typeface="Times New Roman" panose="02020603050405020304" pitchFamily="18" charset="0"/>
                <a:ea typeface="Times New Roman" panose="02020603050405020304" pitchFamily="18" charset="0"/>
              </a:rPr>
              <a:t>/contents/pdf/1691-01.pdf</a:t>
            </a:r>
            <a:endParaRPr lang="en-US" sz="1000" dirty="0">
              <a:effectLst/>
              <a:latin typeface="Tahoma" panose="020B0604030504040204" pitchFamily="34" charset="0"/>
              <a:ea typeface="Times New Roman" panose="02020603050405020304" pitchFamily="18" charset="0"/>
            </a:endParaRPr>
          </a:p>
          <a:p>
            <a:pPr marL="342900" lvl="0" indent="-342900">
              <a:lnSpc>
                <a:spcPct val="150000"/>
              </a:lnSpc>
              <a:buSzPts val="1000"/>
              <a:buFont typeface="Symbol" pitchFamily="2" charset="2"/>
              <a:buChar char=""/>
              <a:tabLst>
                <a:tab pos="457200" algn="l"/>
              </a:tabLst>
            </a:pPr>
            <a:r>
              <a:rPr lang="en-US" sz="700" u="sng" dirty="0">
                <a:solidFill>
                  <a:srgbClr val="0070C0"/>
                </a:solidFill>
                <a:effectLst/>
                <a:latin typeface="Times New Roman" panose="02020603050405020304" pitchFamily="18" charset="0"/>
                <a:ea typeface="Calibri" panose="020F0502020204030204" pitchFamily="34" charset="0"/>
                <a:cs typeface="Angsana New" panose="02020603050405020304" pitchFamily="18" charset="-34"/>
              </a:rPr>
              <a:t>‌</a:t>
            </a:r>
            <a:r>
              <a:rPr lang="en-US" sz="700" dirty="0" err="1">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Kamtue</a:t>
            </a:r>
            <a:r>
              <a:rPr lang="en-US" sz="7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S., &amp; Yang, B. (n.d.). </a:t>
            </a:r>
            <a:r>
              <a:rPr lang="en-US" sz="700" i="1"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DOMINO-TILING PROBLEM</a:t>
            </a:r>
            <a:r>
              <a:rPr lang="en-US" sz="700" dirty="0">
                <a:solidFill>
                  <a:srgbClr val="000000"/>
                </a:solidFill>
                <a:effectLst/>
                <a:latin typeface="Times New Roman" panose="02020603050405020304" pitchFamily="18" charset="0"/>
                <a:ea typeface="Calibri" panose="020F0502020204030204" pitchFamily="34" charset="0"/>
                <a:cs typeface="Angsana New" panose="02020603050405020304" pitchFamily="18" charset="-34"/>
              </a:rPr>
              <a:t>. Retrieved April 11, 2022, from</a:t>
            </a:r>
            <a:r>
              <a:rPr lang="en-US" sz="700" u="sng" dirty="0">
                <a:solidFill>
                  <a:srgbClr val="0070C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700" i="1" u="sng" dirty="0">
                <a:solidFill>
                  <a:srgbClr val="0070C0"/>
                </a:solidFill>
                <a:effectLst/>
                <a:latin typeface="Times New Roman" panose="02020603050405020304" pitchFamily="18" charset="0"/>
                <a:ea typeface="Calibri" panose="020F0502020204030204" pitchFamily="34" charset="0"/>
                <a:cs typeface="Angsana New" panose="02020603050405020304" pitchFamily="18" charset="-34"/>
              </a:rPr>
              <a:t>https://</a:t>
            </a:r>
            <a:r>
              <a:rPr lang="en-US" sz="700" i="1" u="sng" dirty="0" err="1">
                <a:solidFill>
                  <a:srgbClr val="0070C0"/>
                </a:solidFill>
                <a:effectLst/>
                <a:latin typeface="Times New Roman" panose="02020603050405020304" pitchFamily="18" charset="0"/>
                <a:ea typeface="Calibri" panose="020F0502020204030204" pitchFamily="34" charset="0"/>
                <a:cs typeface="Angsana New" panose="02020603050405020304" pitchFamily="18" charset="-34"/>
              </a:rPr>
              <a:t>math.mit.edu</a:t>
            </a:r>
            <a:r>
              <a:rPr lang="en-US" sz="700" i="1" u="sng" dirty="0">
                <a:solidFill>
                  <a:srgbClr val="0070C0"/>
                </a:solidFill>
                <a:effectLst/>
                <a:latin typeface="Times New Roman" panose="02020603050405020304" pitchFamily="18" charset="0"/>
                <a:ea typeface="Calibri" panose="020F0502020204030204" pitchFamily="34" charset="0"/>
                <a:cs typeface="Angsana New" panose="02020603050405020304" pitchFamily="18" charset="-34"/>
              </a:rPr>
              <a:t>/research/undergraduate/spur/documents/2013Kamtue.pdf</a:t>
            </a:r>
            <a:endParaRPr lang="en-US" sz="1000" dirty="0">
              <a:effectLst/>
              <a:latin typeface="Calibri" panose="020F0502020204030204" pitchFamily="34" charset="0"/>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84870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36"/>
          <p:cNvSpPr/>
          <p:nvPr/>
        </p:nvSpPr>
        <p:spPr>
          <a:xfrm>
            <a:off x="831660" y="2170875"/>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a:off x="831660" y="3932110"/>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6"/>
          <p:cNvSpPr/>
          <p:nvPr/>
        </p:nvSpPr>
        <p:spPr>
          <a:xfrm>
            <a:off x="831660" y="3051492"/>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831660" y="1290257"/>
            <a:ext cx="1130400" cy="59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txBox="1">
            <a:spLocks noGrp="1"/>
          </p:cNvSpPr>
          <p:nvPr>
            <p:ph type="title"/>
          </p:nvPr>
        </p:nvSpPr>
        <p:spPr>
          <a:xfrm flipH="1">
            <a:off x="710501" y="1388250"/>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08" name="Google Shape;1308;p36"/>
          <p:cNvSpPr txBox="1">
            <a:spLocks noGrp="1"/>
          </p:cNvSpPr>
          <p:nvPr>
            <p:ph type="title" idx="3"/>
          </p:nvPr>
        </p:nvSpPr>
        <p:spPr>
          <a:xfrm flipH="1">
            <a:off x="710501" y="2268868"/>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09" name="Google Shape;1309;p36"/>
          <p:cNvSpPr txBox="1">
            <a:spLocks noGrp="1"/>
          </p:cNvSpPr>
          <p:nvPr>
            <p:ph type="title" idx="6"/>
          </p:nvPr>
        </p:nvSpPr>
        <p:spPr>
          <a:xfrm flipH="1">
            <a:off x="710501" y="3149486"/>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10" name="Google Shape;1310;p36"/>
          <p:cNvSpPr txBox="1">
            <a:spLocks noGrp="1"/>
          </p:cNvSpPr>
          <p:nvPr>
            <p:ph type="title" idx="9"/>
          </p:nvPr>
        </p:nvSpPr>
        <p:spPr>
          <a:xfrm flipH="1">
            <a:off x="710501" y="4030103"/>
            <a:ext cx="1372800" cy="3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11" name="Google Shape;1311;p36"/>
          <p:cNvSpPr txBox="1">
            <a:spLocks noGrp="1"/>
          </p:cNvSpPr>
          <p:nvPr>
            <p:ph type="subTitle" idx="1"/>
          </p:nvPr>
        </p:nvSpPr>
        <p:spPr>
          <a:xfrm>
            <a:off x="2161223" y="1524686"/>
            <a:ext cx="2499900" cy="448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The pain point of this project: Tatami tiles</a:t>
            </a:r>
            <a:endParaRPr dirty="0"/>
          </a:p>
        </p:txBody>
      </p:sp>
      <p:sp>
        <p:nvSpPr>
          <p:cNvPr id="1312" name="Google Shape;1312;p36"/>
          <p:cNvSpPr txBox="1">
            <a:spLocks noGrp="1"/>
          </p:cNvSpPr>
          <p:nvPr>
            <p:ph type="subTitle" idx="2"/>
          </p:nvPr>
        </p:nvSpPr>
        <p:spPr>
          <a:xfrm>
            <a:off x="2161223" y="1218900"/>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Introduction</a:t>
            </a:r>
            <a:endParaRPr sz="1800" dirty="0"/>
          </a:p>
        </p:txBody>
      </p:sp>
      <p:sp>
        <p:nvSpPr>
          <p:cNvPr id="1313" name="Google Shape;1313;p36"/>
          <p:cNvSpPr txBox="1">
            <a:spLocks noGrp="1"/>
          </p:cNvSpPr>
          <p:nvPr>
            <p:ph type="subTitle" idx="4"/>
          </p:nvPr>
        </p:nvSpPr>
        <p:spPr>
          <a:xfrm>
            <a:off x="2161223" y="2431319"/>
            <a:ext cx="2499900" cy="448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Process of tatami’s calculation program</a:t>
            </a:r>
            <a:endParaRPr dirty="0"/>
          </a:p>
        </p:txBody>
      </p:sp>
      <p:sp>
        <p:nvSpPr>
          <p:cNvPr id="1314" name="Google Shape;1314;p36"/>
          <p:cNvSpPr txBox="1">
            <a:spLocks noGrp="1"/>
          </p:cNvSpPr>
          <p:nvPr>
            <p:ph type="subTitle" idx="5"/>
          </p:nvPr>
        </p:nvSpPr>
        <p:spPr>
          <a:xfrm>
            <a:off x="2161223" y="2095775"/>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Method</a:t>
            </a:r>
            <a:endParaRPr sz="1800" dirty="0"/>
          </a:p>
        </p:txBody>
      </p:sp>
      <p:sp>
        <p:nvSpPr>
          <p:cNvPr id="1315" name="Google Shape;1315;p36"/>
          <p:cNvSpPr txBox="1">
            <a:spLocks noGrp="1"/>
          </p:cNvSpPr>
          <p:nvPr>
            <p:ph type="subTitle" idx="7"/>
          </p:nvPr>
        </p:nvSpPr>
        <p:spPr>
          <a:xfrm>
            <a:off x="2161223" y="3307423"/>
            <a:ext cx="2499900" cy="448500"/>
          </a:xfrm>
          <a:prstGeom prst="rect">
            <a:avLst/>
          </a:prstGeom>
        </p:spPr>
        <p:txBody>
          <a:bodyPr spcFirstLastPara="1" wrap="square" lIns="91425" tIns="91425" rIns="91425" bIns="91425" anchor="ctr" anchorCtr="0">
            <a:noAutofit/>
          </a:bodyPr>
          <a:lstStyle/>
          <a:p>
            <a:pPr marL="0" lvl="0" indent="0">
              <a:spcAft>
                <a:spcPts val="1200"/>
              </a:spcAft>
            </a:pPr>
            <a:r>
              <a:rPr lang="en-US" dirty="0"/>
              <a:t>Test and result of tatami’s calculation program</a:t>
            </a:r>
          </a:p>
        </p:txBody>
      </p:sp>
      <p:sp>
        <p:nvSpPr>
          <p:cNvPr id="1316" name="Google Shape;1316;p36"/>
          <p:cNvSpPr txBox="1">
            <a:spLocks noGrp="1"/>
          </p:cNvSpPr>
          <p:nvPr>
            <p:ph type="subTitle" idx="8"/>
          </p:nvPr>
        </p:nvSpPr>
        <p:spPr>
          <a:xfrm>
            <a:off x="2161223" y="2971880"/>
            <a:ext cx="24999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Test and result</a:t>
            </a:r>
            <a:endParaRPr sz="1800" dirty="0"/>
          </a:p>
        </p:txBody>
      </p:sp>
      <p:sp>
        <p:nvSpPr>
          <p:cNvPr id="1317" name="Google Shape;1317;p36"/>
          <p:cNvSpPr txBox="1">
            <a:spLocks noGrp="1"/>
          </p:cNvSpPr>
          <p:nvPr>
            <p:ph type="subTitle" idx="13"/>
          </p:nvPr>
        </p:nvSpPr>
        <p:spPr>
          <a:xfrm>
            <a:off x="2161223" y="4200097"/>
            <a:ext cx="2625930" cy="448500"/>
          </a:xfrm>
          <a:prstGeom prst="rect">
            <a:avLst/>
          </a:prstGeom>
        </p:spPr>
        <p:txBody>
          <a:bodyPr spcFirstLastPara="1" wrap="square" lIns="91425" tIns="91425" rIns="91425" bIns="91425" anchor="ctr" anchorCtr="0">
            <a:noAutofit/>
          </a:bodyPr>
          <a:lstStyle/>
          <a:p>
            <a:pPr marL="0" lvl="0" indent="0">
              <a:spcAft>
                <a:spcPts val="1200"/>
              </a:spcAft>
            </a:pPr>
            <a:r>
              <a:rPr lang="en-US" dirty="0"/>
              <a:t>Conclusion and suggestion of tatami’s calculation program</a:t>
            </a:r>
          </a:p>
        </p:txBody>
      </p:sp>
      <p:sp>
        <p:nvSpPr>
          <p:cNvPr id="1318" name="Google Shape;1318;p36"/>
          <p:cNvSpPr txBox="1">
            <a:spLocks noGrp="1"/>
          </p:cNvSpPr>
          <p:nvPr>
            <p:ph type="subTitle" idx="14"/>
          </p:nvPr>
        </p:nvSpPr>
        <p:spPr>
          <a:xfrm>
            <a:off x="2161223" y="3864553"/>
            <a:ext cx="3658828"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Suggestion and conclusion</a:t>
            </a:r>
            <a:endParaRPr sz="1800" dirty="0"/>
          </a:p>
        </p:txBody>
      </p:sp>
      <p:sp>
        <p:nvSpPr>
          <p:cNvPr id="1319" name="Google Shape;1319;p36"/>
          <p:cNvSpPr/>
          <p:nvPr/>
        </p:nvSpPr>
        <p:spPr>
          <a:xfrm>
            <a:off x="6034222" y="770405"/>
            <a:ext cx="148855" cy="148927"/>
          </a:xfrm>
          <a:custGeom>
            <a:avLst/>
            <a:gdLst/>
            <a:ahLst/>
            <a:cxnLst/>
            <a:rect l="l" t="t" r="r" b="b"/>
            <a:pathLst>
              <a:path w="2049" h="2050" extrusionOk="0">
                <a:moveTo>
                  <a:pt x="1030" y="1"/>
                </a:moveTo>
                <a:cubicBezTo>
                  <a:pt x="456" y="1"/>
                  <a:pt x="0" y="469"/>
                  <a:pt x="0" y="1031"/>
                </a:cubicBezTo>
                <a:cubicBezTo>
                  <a:pt x="0" y="1593"/>
                  <a:pt x="456" y="2049"/>
                  <a:pt x="1030" y="2049"/>
                </a:cubicBezTo>
                <a:cubicBezTo>
                  <a:pt x="1592" y="2049"/>
                  <a:pt x="2048" y="1593"/>
                  <a:pt x="2048" y="1031"/>
                </a:cubicBezTo>
                <a:cubicBezTo>
                  <a:pt x="2048" y="469"/>
                  <a:pt x="1592" y="1"/>
                  <a:pt x="1030" y="1"/>
                </a:cubicBezTo>
                <a:close/>
              </a:path>
            </a:pathLst>
          </a:custGeom>
          <a:solidFill>
            <a:srgbClr val="016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36"/>
          <p:cNvGrpSpPr/>
          <p:nvPr/>
        </p:nvGrpSpPr>
        <p:grpSpPr>
          <a:xfrm>
            <a:off x="5366185" y="1268582"/>
            <a:ext cx="438897" cy="591591"/>
            <a:chOff x="4967202" y="542661"/>
            <a:chExt cx="533938" cy="719697"/>
          </a:xfrm>
        </p:grpSpPr>
        <p:sp>
          <p:nvSpPr>
            <p:cNvPr id="1321" name="Google Shape;1321;p36"/>
            <p:cNvSpPr/>
            <p:nvPr/>
          </p:nvSpPr>
          <p:spPr>
            <a:xfrm>
              <a:off x="4970906" y="546365"/>
              <a:ext cx="526476" cy="712289"/>
            </a:xfrm>
            <a:custGeom>
              <a:avLst/>
              <a:gdLst/>
              <a:ahLst/>
              <a:cxnLst/>
              <a:rect l="l" t="t" r="r" b="b"/>
              <a:pathLst>
                <a:path w="9949" h="13461" extrusionOk="0">
                  <a:moveTo>
                    <a:pt x="0" y="0"/>
                  </a:moveTo>
                  <a:lnTo>
                    <a:pt x="0" y="13460"/>
                  </a:lnTo>
                  <a:lnTo>
                    <a:pt x="9949" y="13460"/>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4967202" y="542661"/>
              <a:ext cx="533938" cy="719697"/>
            </a:xfrm>
            <a:custGeom>
              <a:avLst/>
              <a:gdLst/>
              <a:ahLst/>
              <a:cxnLst/>
              <a:rect l="l" t="t" r="r" b="b"/>
              <a:pathLst>
                <a:path w="10090" h="13601" extrusionOk="0">
                  <a:moveTo>
                    <a:pt x="9949" y="141"/>
                  </a:moveTo>
                  <a:lnTo>
                    <a:pt x="9949" y="13460"/>
                  </a:lnTo>
                  <a:lnTo>
                    <a:pt x="141" y="13460"/>
                  </a:lnTo>
                  <a:lnTo>
                    <a:pt x="141" y="141"/>
                  </a:lnTo>
                  <a:close/>
                  <a:moveTo>
                    <a:pt x="0" y="0"/>
                  </a:moveTo>
                  <a:lnTo>
                    <a:pt x="0" y="13600"/>
                  </a:lnTo>
                  <a:lnTo>
                    <a:pt x="10089" y="13600"/>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4970906" y="546365"/>
              <a:ext cx="526476" cy="193298"/>
            </a:xfrm>
            <a:custGeom>
              <a:avLst/>
              <a:gdLst/>
              <a:ahLst/>
              <a:cxnLst/>
              <a:rect l="l" t="t" r="r" b="b"/>
              <a:pathLst>
                <a:path w="9949" h="3653" extrusionOk="0">
                  <a:moveTo>
                    <a:pt x="0" y="0"/>
                  </a:moveTo>
                  <a:lnTo>
                    <a:pt x="0" y="3652"/>
                  </a:lnTo>
                  <a:lnTo>
                    <a:pt x="9949" y="3652"/>
                  </a:lnTo>
                  <a:lnTo>
                    <a:pt x="9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4967202" y="542661"/>
              <a:ext cx="533938" cy="201289"/>
            </a:xfrm>
            <a:custGeom>
              <a:avLst/>
              <a:gdLst/>
              <a:ahLst/>
              <a:cxnLst/>
              <a:rect l="l" t="t" r="r" b="b"/>
              <a:pathLst>
                <a:path w="10090" h="3804" extrusionOk="0">
                  <a:moveTo>
                    <a:pt x="9949" y="141"/>
                  </a:moveTo>
                  <a:lnTo>
                    <a:pt x="9949" y="3652"/>
                  </a:lnTo>
                  <a:lnTo>
                    <a:pt x="141" y="3652"/>
                  </a:lnTo>
                  <a:lnTo>
                    <a:pt x="141" y="141"/>
                  </a:lnTo>
                  <a:close/>
                  <a:moveTo>
                    <a:pt x="0" y="0"/>
                  </a:moveTo>
                  <a:lnTo>
                    <a:pt x="0" y="3804"/>
                  </a:lnTo>
                  <a:lnTo>
                    <a:pt x="10089" y="3804"/>
                  </a:lnTo>
                  <a:lnTo>
                    <a:pt x="10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5032818" y="584729"/>
              <a:ext cx="402649" cy="116519"/>
            </a:xfrm>
            <a:custGeom>
              <a:avLst/>
              <a:gdLst/>
              <a:ahLst/>
              <a:cxnLst/>
              <a:rect l="l" t="t" r="r" b="b"/>
              <a:pathLst>
                <a:path w="7609" h="2202" extrusionOk="0">
                  <a:moveTo>
                    <a:pt x="1" y="1"/>
                  </a:moveTo>
                  <a:lnTo>
                    <a:pt x="1" y="2201"/>
                  </a:lnTo>
                  <a:lnTo>
                    <a:pt x="7608" y="2201"/>
                  </a:lnTo>
                  <a:lnTo>
                    <a:pt x="7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5044619" y="817027"/>
              <a:ext cx="100384" cy="100962"/>
            </a:xfrm>
            <a:custGeom>
              <a:avLst/>
              <a:gdLst/>
              <a:ahLst/>
              <a:cxnLst/>
              <a:rect l="l" t="t" r="r" b="b"/>
              <a:pathLst>
                <a:path w="1897" h="1908"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5040862" y="813270"/>
              <a:ext cx="108481" cy="108476"/>
            </a:xfrm>
            <a:custGeom>
              <a:avLst/>
              <a:gdLst/>
              <a:ahLst/>
              <a:cxnLst/>
              <a:rect l="l" t="t" r="r" b="b"/>
              <a:pathLst>
                <a:path w="2050"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6"/>
            <p:cNvSpPr/>
            <p:nvPr/>
          </p:nvSpPr>
          <p:spPr>
            <a:xfrm>
              <a:off x="5183947" y="817027"/>
              <a:ext cx="100384" cy="100962"/>
            </a:xfrm>
            <a:custGeom>
              <a:avLst/>
              <a:gdLst/>
              <a:ahLst/>
              <a:cxnLst/>
              <a:rect l="l" t="t" r="r" b="b"/>
              <a:pathLst>
                <a:path w="1897"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5180243" y="813270"/>
              <a:ext cx="108428" cy="108476"/>
            </a:xfrm>
            <a:custGeom>
              <a:avLst/>
              <a:gdLst/>
              <a:ahLst/>
              <a:cxnLst/>
              <a:rect l="l" t="t" r="r" b="b"/>
              <a:pathLst>
                <a:path w="2049" h="2050" extrusionOk="0">
                  <a:moveTo>
                    <a:pt x="1896" y="153"/>
                  </a:moveTo>
                  <a:lnTo>
                    <a:pt x="1896" y="1909"/>
                  </a:lnTo>
                  <a:lnTo>
                    <a:pt x="141" y="1909"/>
                  </a:lnTo>
                  <a:lnTo>
                    <a:pt x="141" y="153"/>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5323276" y="817027"/>
              <a:ext cx="100437" cy="100962"/>
            </a:xfrm>
            <a:custGeom>
              <a:avLst/>
              <a:gdLst/>
              <a:ahLst/>
              <a:cxnLst/>
              <a:rect l="l" t="t" r="r" b="b"/>
              <a:pathLst>
                <a:path w="1898" h="1908"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5319572" y="813270"/>
              <a:ext cx="108428" cy="108476"/>
            </a:xfrm>
            <a:custGeom>
              <a:avLst/>
              <a:gdLst/>
              <a:ahLst/>
              <a:cxnLst/>
              <a:rect l="l" t="t" r="r" b="b"/>
              <a:pathLst>
                <a:path w="2049" h="2050" extrusionOk="0">
                  <a:moveTo>
                    <a:pt x="1897" y="153"/>
                  </a:moveTo>
                  <a:lnTo>
                    <a:pt x="1897" y="1909"/>
                  </a:lnTo>
                  <a:lnTo>
                    <a:pt x="141" y="1909"/>
                  </a:lnTo>
                  <a:lnTo>
                    <a:pt x="141" y="153"/>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5044619" y="948944"/>
              <a:ext cx="100384" cy="100380"/>
            </a:xfrm>
            <a:custGeom>
              <a:avLst/>
              <a:gdLst/>
              <a:ahLst/>
              <a:cxnLst/>
              <a:rect l="l" t="t" r="r" b="b"/>
              <a:pathLst>
                <a:path w="1897" h="1897" extrusionOk="0">
                  <a:moveTo>
                    <a:pt x="0" y="0"/>
                  </a:moveTo>
                  <a:lnTo>
                    <a:pt x="0" y="1896"/>
                  </a:lnTo>
                  <a:lnTo>
                    <a:pt x="1896" y="1896"/>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5040862" y="945187"/>
              <a:ext cx="108481" cy="108423"/>
            </a:xfrm>
            <a:custGeom>
              <a:avLst/>
              <a:gdLst/>
              <a:ahLst/>
              <a:cxnLst/>
              <a:rect l="l" t="t" r="r" b="b"/>
              <a:pathLst>
                <a:path w="2050"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6"/>
            <p:cNvSpPr/>
            <p:nvPr/>
          </p:nvSpPr>
          <p:spPr>
            <a:xfrm>
              <a:off x="5183947" y="948944"/>
              <a:ext cx="100384" cy="100380"/>
            </a:xfrm>
            <a:custGeom>
              <a:avLst/>
              <a:gdLst/>
              <a:ahLst/>
              <a:cxnLst/>
              <a:rect l="l" t="t" r="r" b="b"/>
              <a:pathLst>
                <a:path w="1897"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6"/>
            <p:cNvSpPr/>
            <p:nvPr/>
          </p:nvSpPr>
          <p:spPr>
            <a:xfrm>
              <a:off x="5180243" y="945187"/>
              <a:ext cx="108428" cy="108423"/>
            </a:xfrm>
            <a:custGeom>
              <a:avLst/>
              <a:gdLst/>
              <a:ahLst/>
              <a:cxnLst/>
              <a:rect l="l" t="t" r="r" b="b"/>
              <a:pathLst>
                <a:path w="2049" h="2049" extrusionOk="0">
                  <a:moveTo>
                    <a:pt x="1896" y="141"/>
                  </a:moveTo>
                  <a:lnTo>
                    <a:pt x="1896" y="1897"/>
                  </a:lnTo>
                  <a:lnTo>
                    <a:pt x="141" y="1897"/>
                  </a:lnTo>
                  <a:lnTo>
                    <a:pt x="141" y="141"/>
                  </a:lnTo>
                  <a:close/>
                  <a:moveTo>
                    <a:pt x="0" y="1"/>
                  </a:moveTo>
                  <a:lnTo>
                    <a:pt x="0"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6"/>
            <p:cNvSpPr/>
            <p:nvPr/>
          </p:nvSpPr>
          <p:spPr>
            <a:xfrm>
              <a:off x="5323276" y="948944"/>
              <a:ext cx="100437" cy="100380"/>
            </a:xfrm>
            <a:custGeom>
              <a:avLst/>
              <a:gdLst/>
              <a:ahLst/>
              <a:cxnLst/>
              <a:rect l="l" t="t" r="r" b="b"/>
              <a:pathLst>
                <a:path w="1898" h="1897" extrusionOk="0">
                  <a:moveTo>
                    <a:pt x="1" y="0"/>
                  </a:moveTo>
                  <a:lnTo>
                    <a:pt x="1" y="1896"/>
                  </a:lnTo>
                  <a:lnTo>
                    <a:pt x="1897" y="1896"/>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6"/>
            <p:cNvSpPr/>
            <p:nvPr/>
          </p:nvSpPr>
          <p:spPr>
            <a:xfrm>
              <a:off x="5319572" y="945187"/>
              <a:ext cx="108428" cy="108423"/>
            </a:xfrm>
            <a:custGeom>
              <a:avLst/>
              <a:gdLst/>
              <a:ahLst/>
              <a:cxnLst/>
              <a:rect l="l" t="t" r="r" b="b"/>
              <a:pathLst>
                <a:path w="2049" h="2049" extrusionOk="0">
                  <a:moveTo>
                    <a:pt x="1897" y="141"/>
                  </a:moveTo>
                  <a:lnTo>
                    <a:pt x="1897" y="1897"/>
                  </a:lnTo>
                  <a:lnTo>
                    <a:pt x="141" y="1897"/>
                  </a:lnTo>
                  <a:lnTo>
                    <a:pt x="141" y="141"/>
                  </a:lnTo>
                  <a:close/>
                  <a:moveTo>
                    <a:pt x="1" y="1"/>
                  </a:moveTo>
                  <a:lnTo>
                    <a:pt x="1" y="2049"/>
                  </a:lnTo>
                  <a:lnTo>
                    <a:pt x="2049" y="2049"/>
                  </a:lnTo>
                  <a:lnTo>
                    <a:pt x="2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6"/>
            <p:cNvSpPr/>
            <p:nvPr/>
          </p:nvSpPr>
          <p:spPr>
            <a:xfrm>
              <a:off x="5044619" y="1080227"/>
              <a:ext cx="100384" cy="101015"/>
            </a:xfrm>
            <a:custGeom>
              <a:avLst/>
              <a:gdLst/>
              <a:ahLst/>
              <a:cxnLst/>
              <a:rect l="l" t="t" r="r" b="b"/>
              <a:pathLst>
                <a:path w="1897" h="1909" extrusionOk="0">
                  <a:moveTo>
                    <a:pt x="0" y="0"/>
                  </a:moveTo>
                  <a:lnTo>
                    <a:pt x="0" y="1908"/>
                  </a:lnTo>
                  <a:lnTo>
                    <a:pt x="1896" y="1908"/>
                  </a:lnTo>
                  <a:lnTo>
                    <a:pt x="18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6"/>
            <p:cNvSpPr/>
            <p:nvPr/>
          </p:nvSpPr>
          <p:spPr>
            <a:xfrm>
              <a:off x="5040862" y="1076523"/>
              <a:ext cx="108481" cy="108423"/>
            </a:xfrm>
            <a:custGeom>
              <a:avLst/>
              <a:gdLst/>
              <a:ahLst/>
              <a:cxnLst/>
              <a:rect l="l" t="t" r="r" b="b"/>
              <a:pathLst>
                <a:path w="2050"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5183947" y="1080227"/>
              <a:ext cx="100384" cy="101015"/>
            </a:xfrm>
            <a:custGeom>
              <a:avLst/>
              <a:gdLst/>
              <a:ahLst/>
              <a:cxnLst/>
              <a:rect l="l" t="t" r="r" b="b"/>
              <a:pathLst>
                <a:path w="1897"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5180243" y="1076523"/>
              <a:ext cx="108428" cy="108423"/>
            </a:xfrm>
            <a:custGeom>
              <a:avLst/>
              <a:gdLst/>
              <a:ahLst/>
              <a:cxnLst/>
              <a:rect l="l" t="t" r="r" b="b"/>
              <a:pathLst>
                <a:path w="2049" h="2049" extrusionOk="0">
                  <a:moveTo>
                    <a:pt x="1896" y="152"/>
                  </a:moveTo>
                  <a:lnTo>
                    <a:pt x="1896" y="1908"/>
                  </a:lnTo>
                  <a:lnTo>
                    <a:pt x="141" y="1908"/>
                  </a:lnTo>
                  <a:lnTo>
                    <a:pt x="141" y="152"/>
                  </a:lnTo>
                  <a:close/>
                  <a:moveTo>
                    <a:pt x="0" y="0"/>
                  </a:moveTo>
                  <a:lnTo>
                    <a:pt x="0"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5323276" y="1080227"/>
              <a:ext cx="100437" cy="101015"/>
            </a:xfrm>
            <a:custGeom>
              <a:avLst/>
              <a:gdLst/>
              <a:ahLst/>
              <a:cxnLst/>
              <a:rect l="l" t="t" r="r" b="b"/>
              <a:pathLst>
                <a:path w="1898" h="1909" extrusionOk="0">
                  <a:moveTo>
                    <a:pt x="1" y="0"/>
                  </a:moveTo>
                  <a:lnTo>
                    <a:pt x="1" y="1908"/>
                  </a:lnTo>
                  <a:lnTo>
                    <a:pt x="1897" y="1908"/>
                  </a:lnTo>
                  <a:lnTo>
                    <a:pt x="1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5319572" y="1076523"/>
              <a:ext cx="108428" cy="108423"/>
            </a:xfrm>
            <a:custGeom>
              <a:avLst/>
              <a:gdLst/>
              <a:ahLst/>
              <a:cxnLst/>
              <a:rect l="l" t="t" r="r" b="b"/>
              <a:pathLst>
                <a:path w="2049" h="2049" extrusionOk="0">
                  <a:moveTo>
                    <a:pt x="1897" y="152"/>
                  </a:moveTo>
                  <a:lnTo>
                    <a:pt x="1897" y="1908"/>
                  </a:lnTo>
                  <a:lnTo>
                    <a:pt x="141" y="1908"/>
                  </a:lnTo>
                  <a:lnTo>
                    <a:pt x="141" y="152"/>
                  </a:lnTo>
                  <a:close/>
                  <a:moveTo>
                    <a:pt x="1" y="0"/>
                  </a:moveTo>
                  <a:lnTo>
                    <a:pt x="1" y="2048"/>
                  </a:lnTo>
                  <a:lnTo>
                    <a:pt x="2049" y="2048"/>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4" name="Google Shape;1344;p36"/>
          <p:cNvCxnSpPr/>
          <p:nvPr/>
        </p:nvCxnSpPr>
        <p:spPr>
          <a:xfrm>
            <a:off x="5095925" y="4611900"/>
            <a:ext cx="3617400" cy="0"/>
          </a:xfrm>
          <a:prstGeom prst="straightConnector1">
            <a:avLst/>
          </a:prstGeom>
          <a:noFill/>
          <a:ln w="9525" cap="flat" cmpd="sng">
            <a:solidFill>
              <a:schemeClr val="dk2"/>
            </a:solidFill>
            <a:prstDash val="solid"/>
            <a:round/>
            <a:headEnd type="none" w="med" len="med"/>
            <a:tailEnd type="none" w="med" len="med"/>
          </a:ln>
        </p:spPr>
      </p:cxnSp>
      <p:sp>
        <p:nvSpPr>
          <p:cNvPr id="1345" name="Google Shape;1345;p36"/>
          <p:cNvSpPr txBox="1">
            <a:spLocks noGrp="1"/>
          </p:cNvSpPr>
          <p:nvPr>
            <p:ph type="title" idx="15"/>
          </p:nvPr>
        </p:nvSpPr>
        <p:spPr>
          <a:xfrm>
            <a:off x="710125" y="406363"/>
            <a:ext cx="3951000" cy="7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grpSp>
        <p:nvGrpSpPr>
          <p:cNvPr id="1346" name="Google Shape;1346;p36"/>
          <p:cNvGrpSpPr/>
          <p:nvPr/>
        </p:nvGrpSpPr>
        <p:grpSpPr>
          <a:xfrm>
            <a:off x="5332828" y="1093428"/>
            <a:ext cx="3453849" cy="3402010"/>
            <a:chOff x="4907678" y="531600"/>
            <a:chExt cx="3906185" cy="3847557"/>
          </a:xfrm>
        </p:grpSpPr>
        <p:grpSp>
          <p:nvGrpSpPr>
            <p:cNvPr id="1347" name="Google Shape;1347;p36"/>
            <p:cNvGrpSpPr/>
            <p:nvPr/>
          </p:nvGrpSpPr>
          <p:grpSpPr>
            <a:xfrm flipH="1">
              <a:off x="7371737" y="2459730"/>
              <a:ext cx="1442126" cy="1695229"/>
              <a:chOff x="4690603" y="1919292"/>
              <a:chExt cx="1442126" cy="1695229"/>
            </a:xfrm>
          </p:grpSpPr>
          <p:sp>
            <p:nvSpPr>
              <p:cNvPr id="1348" name="Google Shape;1348;p36"/>
              <p:cNvSpPr/>
              <p:nvPr/>
            </p:nvSpPr>
            <p:spPr>
              <a:xfrm>
                <a:off x="4690603" y="2708680"/>
                <a:ext cx="255138" cy="136287"/>
              </a:xfrm>
              <a:custGeom>
                <a:avLst/>
                <a:gdLst/>
                <a:ahLst/>
                <a:cxnLst/>
                <a:rect l="l" t="t" r="r" b="b"/>
                <a:pathLst>
                  <a:path w="3512" h="1876" extrusionOk="0">
                    <a:moveTo>
                      <a:pt x="1174" y="0"/>
                    </a:moveTo>
                    <a:cubicBezTo>
                      <a:pt x="870" y="0"/>
                      <a:pt x="592" y="64"/>
                      <a:pt x="398" y="226"/>
                    </a:cubicBezTo>
                    <a:cubicBezTo>
                      <a:pt x="12" y="565"/>
                      <a:pt x="0" y="1162"/>
                      <a:pt x="387" y="1513"/>
                    </a:cubicBezTo>
                    <a:cubicBezTo>
                      <a:pt x="653" y="1779"/>
                      <a:pt x="1070" y="1876"/>
                      <a:pt x="1463" y="1876"/>
                    </a:cubicBezTo>
                    <a:cubicBezTo>
                      <a:pt x="1606" y="1876"/>
                      <a:pt x="1745" y="1863"/>
                      <a:pt x="1873" y="1841"/>
                    </a:cubicBezTo>
                    <a:cubicBezTo>
                      <a:pt x="2435" y="1759"/>
                      <a:pt x="3512" y="1057"/>
                      <a:pt x="3512" y="1057"/>
                    </a:cubicBezTo>
                    <a:cubicBezTo>
                      <a:pt x="3512" y="1057"/>
                      <a:pt x="2833" y="495"/>
                      <a:pt x="2786" y="460"/>
                    </a:cubicBezTo>
                    <a:cubicBezTo>
                      <a:pt x="2418" y="230"/>
                      <a:pt x="1749" y="0"/>
                      <a:pt x="1174" y="0"/>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6"/>
              <p:cNvGrpSpPr/>
              <p:nvPr/>
            </p:nvGrpSpPr>
            <p:grpSpPr>
              <a:xfrm>
                <a:off x="4726273" y="1919292"/>
                <a:ext cx="1406456" cy="1695229"/>
                <a:chOff x="4726273" y="1919292"/>
                <a:chExt cx="1406456" cy="1695229"/>
              </a:xfrm>
            </p:grpSpPr>
            <p:sp>
              <p:nvSpPr>
                <p:cNvPr id="1350" name="Google Shape;1350;p36"/>
                <p:cNvSpPr/>
                <p:nvPr/>
              </p:nvSpPr>
              <p:spPr>
                <a:xfrm>
                  <a:off x="4726273" y="1919292"/>
                  <a:ext cx="1406456" cy="1695229"/>
                </a:xfrm>
                <a:custGeom>
                  <a:avLst/>
                  <a:gdLst/>
                  <a:ahLst/>
                  <a:cxnLst/>
                  <a:rect l="l" t="t" r="r" b="b"/>
                  <a:pathLst>
                    <a:path w="19360" h="23335" extrusionOk="0">
                      <a:moveTo>
                        <a:pt x="13691" y="1"/>
                      </a:moveTo>
                      <a:cubicBezTo>
                        <a:pt x="13571" y="1"/>
                        <a:pt x="13449" y="26"/>
                        <a:pt x="13332" y="78"/>
                      </a:cubicBezTo>
                      <a:cubicBezTo>
                        <a:pt x="12665" y="394"/>
                        <a:pt x="12466" y="1693"/>
                        <a:pt x="12559" y="2349"/>
                      </a:cubicBezTo>
                      <a:cubicBezTo>
                        <a:pt x="12559" y="2395"/>
                        <a:pt x="12790" y="3250"/>
                        <a:pt x="12805" y="3250"/>
                      </a:cubicBezTo>
                      <a:cubicBezTo>
                        <a:pt x="12805" y="3250"/>
                        <a:pt x="12805" y="3250"/>
                        <a:pt x="12805" y="3250"/>
                      </a:cubicBezTo>
                      <a:lnTo>
                        <a:pt x="12817" y="3238"/>
                      </a:lnTo>
                      <a:lnTo>
                        <a:pt x="12817" y="3238"/>
                      </a:lnTo>
                      <a:cubicBezTo>
                        <a:pt x="12782" y="3449"/>
                        <a:pt x="12747" y="3671"/>
                        <a:pt x="12711" y="3917"/>
                      </a:cubicBezTo>
                      <a:cubicBezTo>
                        <a:pt x="12653" y="4362"/>
                        <a:pt x="12594" y="4865"/>
                        <a:pt x="12571" y="5415"/>
                      </a:cubicBezTo>
                      <a:cubicBezTo>
                        <a:pt x="12536" y="6012"/>
                        <a:pt x="12536" y="6621"/>
                        <a:pt x="12571" y="7218"/>
                      </a:cubicBezTo>
                      <a:cubicBezTo>
                        <a:pt x="12606" y="7885"/>
                        <a:pt x="12700" y="8552"/>
                        <a:pt x="12852" y="9196"/>
                      </a:cubicBezTo>
                      <a:lnTo>
                        <a:pt x="12852" y="9219"/>
                      </a:lnTo>
                      <a:cubicBezTo>
                        <a:pt x="12735" y="9044"/>
                        <a:pt x="12407" y="8540"/>
                        <a:pt x="12384" y="8505"/>
                      </a:cubicBezTo>
                      <a:cubicBezTo>
                        <a:pt x="12035" y="8067"/>
                        <a:pt x="11186" y="7476"/>
                        <a:pt x="10522" y="7476"/>
                      </a:cubicBezTo>
                      <a:cubicBezTo>
                        <a:pt x="10406" y="7476"/>
                        <a:pt x="10296" y="7494"/>
                        <a:pt x="10195" y="7534"/>
                      </a:cubicBezTo>
                      <a:cubicBezTo>
                        <a:pt x="9715" y="7733"/>
                        <a:pt x="9528" y="8306"/>
                        <a:pt x="9774" y="8751"/>
                      </a:cubicBezTo>
                      <a:cubicBezTo>
                        <a:pt x="10008" y="9207"/>
                        <a:pt x="10605" y="9453"/>
                        <a:pt x="11085" y="9535"/>
                      </a:cubicBezTo>
                      <a:cubicBezTo>
                        <a:pt x="11156" y="9548"/>
                        <a:pt x="11238" y="9553"/>
                        <a:pt x="11328" y="9553"/>
                      </a:cubicBezTo>
                      <a:cubicBezTo>
                        <a:pt x="11912" y="9553"/>
                        <a:pt x="12794" y="9321"/>
                        <a:pt x="12875" y="9301"/>
                      </a:cubicBezTo>
                      <a:cubicBezTo>
                        <a:pt x="13039" y="9957"/>
                        <a:pt x="13262" y="10612"/>
                        <a:pt x="13519" y="11232"/>
                      </a:cubicBezTo>
                      <a:cubicBezTo>
                        <a:pt x="13660" y="11607"/>
                        <a:pt x="13823" y="11970"/>
                        <a:pt x="13987" y="12332"/>
                      </a:cubicBezTo>
                      <a:cubicBezTo>
                        <a:pt x="13894" y="12180"/>
                        <a:pt x="13800" y="12040"/>
                        <a:pt x="13788" y="12028"/>
                      </a:cubicBezTo>
                      <a:cubicBezTo>
                        <a:pt x="13429" y="11599"/>
                        <a:pt x="12584" y="10999"/>
                        <a:pt x="11915" y="10999"/>
                      </a:cubicBezTo>
                      <a:cubicBezTo>
                        <a:pt x="11800" y="10999"/>
                        <a:pt x="11689" y="11017"/>
                        <a:pt x="11588" y="11057"/>
                      </a:cubicBezTo>
                      <a:cubicBezTo>
                        <a:pt x="11120" y="11267"/>
                        <a:pt x="10921" y="11829"/>
                        <a:pt x="11178" y="12274"/>
                      </a:cubicBezTo>
                      <a:cubicBezTo>
                        <a:pt x="11412" y="12742"/>
                        <a:pt x="11998" y="12976"/>
                        <a:pt x="12489" y="13058"/>
                      </a:cubicBezTo>
                      <a:cubicBezTo>
                        <a:pt x="12559" y="13070"/>
                        <a:pt x="12640" y="13075"/>
                        <a:pt x="12728" y="13075"/>
                      </a:cubicBezTo>
                      <a:cubicBezTo>
                        <a:pt x="13243" y="13075"/>
                        <a:pt x="14001" y="12896"/>
                        <a:pt x="14221" y="12836"/>
                      </a:cubicBezTo>
                      <a:cubicBezTo>
                        <a:pt x="14280" y="12988"/>
                        <a:pt x="14350" y="13117"/>
                        <a:pt x="14409" y="13257"/>
                      </a:cubicBezTo>
                      <a:cubicBezTo>
                        <a:pt x="14725" y="13924"/>
                        <a:pt x="15041" y="14591"/>
                        <a:pt x="15333" y="15258"/>
                      </a:cubicBezTo>
                      <a:cubicBezTo>
                        <a:pt x="15439" y="15481"/>
                        <a:pt x="15532" y="15715"/>
                        <a:pt x="15626" y="15949"/>
                      </a:cubicBezTo>
                      <a:cubicBezTo>
                        <a:pt x="15544" y="15820"/>
                        <a:pt x="15462" y="15703"/>
                        <a:pt x="15450" y="15680"/>
                      </a:cubicBezTo>
                      <a:cubicBezTo>
                        <a:pt x="15092" y="15251"/>
                        <a:pt x="14250" y="14662"/>
                        <a:pt x="13581" y="14662"/>
                      </a:cubicBezTo>
                      <a:cubicBezTo>
                        <a:pt x="13464" y="14662"/>
                        <a:pt x="13353" y="14680"/>
                        <a:pt x="13250" y="14720"/>
                      </a:cubicBezTo>
                      <a:cubicBezTo>
                        <a:pt x="12782" y="14919"/>
                        <a:pt x="12594" y="15493"/>
                        <a:pt x="12840" y="15937"/>
                      </a:cubicBezTo>
                      <a:cubicBezTo>
                        <a:pt x="13074" y="16394"/>
                        <a:pt x="13671" y="16628"/>
                        <a:pt x="14151" y="16721"/>
                      </a:cubicBezTo>
                      <a:cubicBezTo>
                        <a:pt x="14224" y="16734"/>
                        <a:pt x="14307" y="16739"/>
                        <a:pt x="14395" y="16739"/>
                      </a:cubicBezTo>
                      <a:cubicBezTo>
                        <a:pt x="14891" y="16739"/>
                        <a:pt x="15578" y="16570"/>
                        <a:pt x="15836" y="16511"/>
                      </a:cubicBezTo>
                      <a:cubicBezTo>
                        <a:pt x="15930" y="16745"/>
                        <a:pt x="16012" y="16991"/>
                        <a:pt x="16094" y="17225"/>
                      </a:cubicBezTo>
                      <a:cubicBezTo>
                        <a:pt x="16141" y="17389"/>
                        <a:pt x="16199" y="17552"/>
                        <a:pt x="16234" y="17716"/>
                      </a:cubicBezTo>
                      <a:cubicBezTo>
                        <a:pt x="16281" y="17880"/>
                        <a:pt x="16316" y="18044"/>
                        <a:pt x="16363" y="18208"/>
                      </a:cubicBezTo>
                      <a:cubicBezTo>
                        <a:pt x="16422" y="18524"/>
                        <a:pt x="16504" y="18840"/>
                        <a:pt x="16550" y="19156"/>
                      </a:cubicBezTo>
                      <a:cubicBezTo>
                        <a:pt x="16597" y="19367"/>
                        <a:pt x="16632" y="19566"/>
                        <a:pt x="16667" y="19776"/>
                      </a:cubicBezTo>
                      <a:cubicBezTo>
                        <a:pt x="16574" y="19542"/>
                        <a:pt x="16363" y="19086"/>
                        <a:pt x="16340" y="19051"/>
                      </a:cubicBezTo>
                      <a:cubicBezTo>
                        <a:pt x="16035" y="18571"/>
                        <a:pt x="15602" y="18173"/>
                        <a:pt x="15099" y="17904"/>
                      </a:cubicBezTo>
                      <a:cubicBezTo>
                        <a:pt x="15064" y="17857"/>
                        <a:pt x="15029" y="17798"/>
                        <a:pt x="14982" y="17751"/>
                      </a:cubicBezTo>
                      <a:cubicBezTo>
                        <a:pt x="14808" y="17540"/>
                        <a:pt x="14559" y="17431"/>
                        <a:pt x="14309" y="17431"/>
                      </a:cubicBezTo>
                      <a:cubicBezTo>
                        <a:pt x="14087" y="17431"/>
                        <a:pt x="13865" y="17517"/>
                        <a:pt x="13695" y="17693"/>
                      </a:cubicBezTo>
                      <a:cubicBezTo>
                        <a:pt x="13203" y="18220"/>
                        <a:pt x="13472" y="19507"/>
                        <a:pt x="13800" y="20081"/>
                      </a:cubicBezTo>
                      <a:cubicBezTo>
                        <a:pt x="13812" y="20116"/>
                        <a:pt x="14057" y="20455"/>
                        <a:pt x="14210" y="20666"/>
                      </a:cubicBezTo>
                      <a:cubicBezTo>
                        <a:pt x="14104" y="20560"/>
                        <a:pt x="13999" y="20443"/>
                        <a:pt x="13882" y="20338"/>
                      </a:cubicBezTo>
                      <a:cubicBezTo>
                        <a:pt x="13648" y="20104"/>
                        <a:pt x="13414" y="19893"/>
                        <a:pt x="13168" y="19648"/>
                      </a:cubicBezTo>
                      <a:cubicBezTo>
                        <a:pt x="13039" y="19542"/>
                        <a:pt x="12910" y="19437"/>
                        <a:pt x="12782" y="19320"/>
                      </a:cubicBezTo>
                      <a:cubicBezTo>
                        <a:pt x="12653" y="19214"/>
                        <a:pt x="12513" y="19097"/>
                        <a:pt x="12372" y="18992"/>
                      </a:cubicBezTo>
                      <a:cubicBezTo>
                        <a:pt x="12056" y="18746"/>
                        <a:pt x="11717" y="18501"/>
                        <a:pt x="11377" y="18278"/>
                      </a:cubicBezTo>
                      <a:cubicBezTo>
                        <a:pt x="11565" y="18079"/>
                        <a:pt x="12255" y="17354"/>
                        <a:pt x="12431" y="16885"/>
                      </a:cubicBezTo>
                      <a:cubicBezTo>
                        <a:pt x="12606" y="16429"/>
                        <a:pt x="12688" y="15809"/>
                        <a:pt x="12419" y="15364"/>
                      </a:cubicBezTo>
                      <a:cubicBezTo>
                        <a:pt x="12251" y="15094"/>
                        <a:pt x="11962" y="14943"/>
                        <a:pt x="11668" y="14943"/>
                      </a:cubicBezTo>
                      <a:cubicBezTo>
                        <a:pt x="11489" y="14943"/>
                        <a:pt x="11310" y="14999"/>
                        <a:pt x="11155" y="15118"/>
                      </a:cubicBezTo>
                      <a:cubicBezTo>
                        <a:pt x="10581" y="15563"/>
                        <a:pt x="10663" y="16885"/>
                        <a:pt x="10886" y="17494"/>
                      </a:cubicBezTo>
                      <a:cubicBezTo>
                        <a:pt x="10897" y="17529"/>
                        <a:pt x="11108" y="17950"/>
                        <a:pt x="11237" y="18184"/>
                      </a:cubicBezTo>
                      <a:cubicBezTo>
                        <a:pt x="11026" y="18044"/>
                        <a:pt x="10815" y="17904"/>
                        <a:pt x="10605" y="17775"/>
                      </a:cubicBezTo>
                      <a:cubicBezTo>
                        <a:pt x="9984" y="17389"/>
                        <a:pt x="9341" y="17026"/>
                        <a:pt x="8697" y="16651"/>
                      </a:cubicBezTo>
                      <a:lnTo>
                        <a:pt x="8112" y="16312"/>
                      </a:lnTo>
                      <a:cubicBezTo>
                        <a:pt x="8182" y="16242"/>
                        <a:pt x="9025" y="15399"/>
                        <a:pt x="9212" y="14884"/>
                      </a:cubicBezTo>
                      <a:cubicBezTo>
                        <a:pt x="9388" y="14427"/>
                        <a:pt x="9481" y="13795"/>
                        <a:pt x="9200" y="13362"/>
                      </a:cubicBezTo>
                      <a:cubicBezTo>
                        <a:pt x="9040" y="13085"/>
                        <a:pt x="8748" y="12935"/>
                        <a:pt x="8451" y="12935"/>
                      </a:cubicBezTo>
                      <a:cubicBezTo>
                        <a:pt x="8272" y="12935"/>
                        <a:pt x="8091" y="12990"/>
                        <a:pt x="7936" y="13105"/>
                      </a:cubicBezTo>
                      <a:cubicBezTo>
                        <a:pt x="7363" y="13561"/>
                        <a:pt x="7445" y="14884"/>
                        <a:pt x="7667" y="15493"/>
                      </a:cubicBezTo>
                      <a:cubicBezTo>
                        <a:pt x="7690" y="15539"/>
                        <a:pt x="7995" y="16136"/>
                        <a:pt x="8077" y="16288"/>
                      </a:cubicBezTo>
                      <a:cubicBezTo>
                        <a:pt x="7655" y="16043"/>
                        <a:pt x="7222" y="15785"/>
                        <a:pt x="6824" y="15516"/>
                      </a:cubicBezTo>
                      <a:cubicBezTo>
                        <a:pt x="6263" y="15153"/>
                        <a:pt x="5736" y="14755"/>
                        <a:pt x="5233" y="14334"/>
                      </a:cubicBezTo>
                      <a:cubicBezTo>
                        <a:pt x="5268" y="14299"/>
                        <a:pt x="6146" y="13421"/>
                        <a:pt x="6344" y="12894"/>
                      </a:cubicBezTo>
                      <a:cubicBezTo>
                        <a:pt x="6520" y="12438"/>
                        <a:pt x="6602" y="11817"/>
                        <a:pt x="6333" y="11373"/>
                      </a:cubicBezTo>
                      <a:cubicBezTo>
                        <a:pt x="6167" y="11098"/>
                        <a:pt x="5880" y="10948"/>
                        <a:pt x="5589" y="10948"/>
                      </a:cubicBezTo>
                      <a:cubicBezTo>
                        <a:pt x="5408" y="10948"/>
                        <a:pt x="5226" y="11006"/>
                        <a:pt x="5069" y="11127"/>
                      </a:cubicBezTo>
                      <a:cubicBezTo>
                        <a:pt x="4495" y="11572"/>
                        <a:pt x="4577" y="12894"/>
                        <a:pt x="4800" y="13503"/>
                      </a:cubicBezTo>
                      <a:cubicBezTo>
                        <a:pt x="4811" y="13550"/>
                        <a:pt x="5151" y="14205"/>
                        <a:pt x="5221" y="14310"/>
                      </a:cubicBezTo>
                      <a:cubicBezTo>
                        <a:pt x="5186" y="14287"/>
                        <a:pt x="5151" y="14264"/>
                        <a:pt x="5127" y="14240"/>
                      </a:cubicBezTo>
                      <a:cubicBezTo>
                        <a:pt x="4636" y="13795"/>
                        <a:pt x="4179" y="13316"/>
                        <a:pt x="3781" y="12789"/>
                      </a:cubicBezTo>
                      <a:cubicBezTo>
                        <a:pt x="3547" y="12496"/>
                        <a:pt x="3348" y="12215"/>
                        <a:pt x="3161" y="11935"/>
                      </a:cubicBezTo>
                      <a:cubicBezTo>
                        <a:pt x="3337" y="11782"/>
                        <a:pt x="4156" y="11104"/>
                        <a:pt x="4390" y="10659"/>
                      </a:cubicBezTo>
                      <a:cubicBezTo>
                        <a:pt x="4612" y="10202"/>
                        <a:pt x="4764" y="9605"/>
                        <a:pt x="4530" y="9137"/>
                      </a:cubicBezTo>
                      <a:cubicBezTo>
                        <a:pt x="4386" y="8816"/>
                        <a:pt x="4070" y="8632"/>
                        <a:pt x="3742" y="8632"/>
                      </a:cubicBezTo>
                      <a:cubicBezTo>
                        <a:pt x="3593" y="8632"/>
                        <a:pt x="3441" y="8670"/>
                        <a:pt x="3301" y="8751"/>
                      </a:cubicBezTo>
                      <a:cubicBezTo>
                        <a:pt x="2681" y="9137"/>
                        <a:pt x="2623" y="10448"/>
                        <a:pt x="2775" y="11092"/>
                      </a:cubicBezTo>
                      <a:cubicBezTo>
                        <a:pt x="2786" y="11127"/>
                        <a:pt x="2915" y="11466"/>
                        <a:pt x="3009" y="11712"/>
                      </a:cubicBezTo>
                      <a:cubicBezTo>
                        <a:pt x="2927" y="11583"/>
                        <a:pt x="2833" y="11455"/>
                        <a:pt x="2763" y="11326"/>
                      </a:cubicBezTo>
                      <a:cubicBezTo>
                        <a:pt x="2470" y="10858"/>
                        <a:pt x="2225" y="10413"/>
                        <a:pt x="2026" y="10003"/>
                      </a:cubicBezTo>
                      <a:cubicBezTo>
                        <a:pt x="1909" y="9781"/>
                        <a:pt x="1803" y="9570"/>
                        <a:pt x="1710" y="9371"/>
                      </a:cubicBezTo>
                      <a:cubicBezTo>
                        <a:pt x="1815" y="9137"/>
                        <a:pt x="2213" y="8189"/>
                        <a:pt x="2213" y="7686"/>
                      </a:cubicBezTo>
                      <a:cubicBezTo>
                        <a:pt x="2201" y="7183"/>
                        <a:pt x="2061" y="6574"/>
                        <a:pt x="1639" y="6270"/>
                      </a:cubicBezTo>
                      <a:cubicBezTo>
                        <a:pt x="1483" y="6146"/>
                        <a:pt x="1297" y="6087"/>
                        <a:pt x="1111" y="6087"/>
                      </a:cubicBezTo>
                      <a:cubicBezTo>
                        <a:pt x="824" y="6087"/>
                        <a:pt x="539" y="6229"/>
                        <a:pt x="375" y="6492"/>
                      </a:cubicBezTo>
                      <a:cubicBezTo>
                        <a:pt x="1" y="7124"/>
                        <a:pt x="551" y="8318"/>
                        <a:pt x="984" y="8810"/>
                      </a:cubicBezTo>
                      <a:cubicBezTo>
                        <a:pt x="1019" y="8844"/>
                        <a:pt x="1673" y="9430"/>
                        <a:pt x="1686" y="9430"/>
                      </a:cubicBezTo>
                      <a:cubicBezTo>
                        <a:pt x="1686" y="9430"/>
                        <a:pt x="1686" y="9430"/>
                        <a:pt x="1686" y="9430"/>
                      </a:cubicBezTo>
                      <a:lnTo>
                        <a:pt x="1686" y="9418"/>
                      </a:lnTo>
                      <a:cubicBezTo>
                        <a:pt x="1768" y="9605"/>
                        <a:pt x="1862" y="9804"/>
                        <a:pt x="1979" y="10027"/>
                      </a:cubicBezTo>
                      <a:cubicBezTo>
                        <a:pt x="2178" y="10436"/>
                        <a:pt x="2412" y="10893"/>
                        <a:pt x="2693" y="11361"/>
                      </a:cubicBezTo>
                      <a:cubicBezTo>
                        <a:pt x="2997" y="11888"/>
                        <a:pt x="3325" y="12379"/>
                        <a:pt x="3676" y="12859"/>
                      </a:cubicBezTo>
                      <a:cubicBezTo>
                        <a:pt x="4074" y="13398"/>
                        <a:pt x="4519" y="13901"/>
                        <a:pt x="5010" y="14357"/>
                      </a:cubicBezTo>
                      <a:lnTo>
                        <a:pt x="5034" y="14381"/>
                      </a:lnTo>
                      <a:cubicBezTo>
                        <a:pt x="4835" y="14287"/>
                        <a:pt x="4285" y="14041"/>
                        <a:pt x="4238" y="14030"/>
                      </a:cubicBezTo>
                      <a:cubicBezTo>
                        <a:pt x="4011" y="13961"/>
                        <a:pt x="3692" y="13916"/>
                        <a:pt x="3357" y="13916"/>
                      </a:cubicBezTo>
                      <a:cubicBezTo>
                        <a:pt x="2774" y="13916"/>
                        <a:pt x="2145" y="14053"/>
                        <a:pt x="1885" y="14439"/>
                      </a:cubicBezTo>
                      <a:cubicBezTo>
                        <a:pt x="1593" y="14861"/>
                        <a:pt x="1745" y="15446"/>
                        <a:pt x="2213" y="15680"/>
                      </a:cubicBezTo>
                      <a:cubicBezTo>
                        <a:pt x="2403" y="15792"/>
                        <a:pt x="2620" y="15837"/>
                        <a:pt x="2840" y="15837"/>
                      </a:cubicBezTo>
                      <a:cubicBezTo>
                        <a:pt x="3148" y="15837"/>
                        <a:pt x="3463" y="15749"/>
                        <a:pt x="3723" y="15633"/>
                      </a:cubicBezTo>
                      <a:cubicBezTo>
                        <a:pt x="4226" y="15411"/>
                        <a:pt x="5022" y="14521"/>
                        <a:pt x="5092" y="14451"/>
                      </a:cubicBezTo>
                      <a:cubicBezTo>
                        <a:pt x="5595" y="14907"/>
                        <a:pt x="6134" y="15329"/>
                        <a:pt x="6696" y="15703"/>
                      </a:cubicBezTo>
                      <a:cubicBezTo>
                        <a:pt x="7023" y="15937"/>
                        <a:pt x="7363" y="16148"/>
                        <a:pt x="7702" y="16370"/>
                      </a:cubicBezTo>
                      <a:cubicBezTo>
                        <a:pt x="7527" y="16288"/>
                        <a:pt x="7374" y="16218"/>
                        <a:pt x="7363" y="16218"/>
                      </a:cubicBezTo>
                      <a:cubicBezTo>
                        <a:pt x="7131" y="16149"/>
                        <a:pt x="6807" y="16104"/>
                        <a:pt x="6470" y="16104"/>
                      </a:cubicBezTo>
                      <a:cubicBezTo>
                        <a:pt x="5888" y="16104"/>
                        <a:pt x="5265" y="16238"/>
                        <a:pt x="4999" y="16616"/>
                      </a:cubicBezTo>
                      <a:cubicBezTo>
                        <a:pt x="4718" y="17049"/>
                        <a:pt x="4870" y="17634"/>
                        <a:pt x="5326" y="17868"/>
                      </a:cubicBezTo>
                      <a:cubicBezTo>
                        <a:pt x="5505" y="17967"/>
                        <a:pt x="5711" y="18007"/>
                        <a:pt x="5924" y="18007"/>
                      </a:cubicBezTo>
                      <a:cubicBezTo>
                        <a:pt x="6242" y="18007"/>
                        <a:pt x="6574" y="17917"/>
                        <a:pt x="6848" y="17798"/>
                      </a:cubicBezTo>
                      <a:cubicBezTo>
                        <a:pt x="7293" y="17599"/>
                        <a:pt x="7995" y="16850"/>
                        <a:pt x="8170" y="16651"/>
                      </a:cubicBezTo>
                      <a:cubicBezTo>
                        <a:pt x="8299" y="16733"/>
                        <a:pt x="8428" y="16815"/>
                        <a:pt x="8568" y="16897"/>
                      </a:cubicBezTo>
                      <a:cubicBezTo>
                        <a:pt x="9200" y="17283"/>
                        <a:pt x="9832" y="17658"/>
                        <a:pt x="10441" y="18056"/>
                      </a:cubicBezTo>
                      <a:cubicBezTo>
                        <a:pt x="10652" y="18184"/>
                        <a:pt x="10862" y="18337"/>
                        <a:pt x="11061" y="18477"/>
                      </a:cubicBezTo>
                      <a:cubicBezTo>
                        <a:pt x="10921" y="18407"/>
                        <a:pt x="10780" y="18360"/>
                        <a:pt x="10769" y="18348"/>
                      </a:cubicBezTo>
                      <a:cubicBezTo>
                        <a:pt x="10542" y="18280"/>
                        <a:pt x="10223" y="18235"/>
                        <a:pt x="9887" y="18235"/>
                      </a:cubicBezTo>
                      <a:cubicBezTo>
                        <a:pt x="9303" y="18235"/>
                        <a:pt x="8672" y="18371"/>
                        <a:pt x="8404" y="18758"/>
                      </a:cubicBezTo>
                      <a:cubicBezTo>
                        <a:pt x="8124" y="19179"/>
                        <a:pt x="8276" y="19765"/>
                        <a:pt x="8732" y="19999"/>
                      </a:cubicBezTo>
                      <a:cubicBezTo>
                        <a:pt x="8914" y="20101"/>
                        <a:pt x="9122" y="20142"/>
                        <a:pt x="9334" y="20142"/>
                      </a:cubicBezTo>
                      <a:cubicBezTo>
                        <a:pt x="9655" y="20142"/>
                        <a:pt x="9986" y="20048"/>
                        <a:pt x="10254" y="19928"/>
                      </a:cubicBezTo>
                      <a:cubicBezTo>
                        <a:pt x="10698" y="19729"/>
                        <a:pt x="11330" y="19051"/>
                        <a:pt x="11553" y="18817"/>
                      </a:cubicBezTo>
                      <a:cubicBezTo>
                        <a:pt x="11752" y="18969"/>
                        <a:pt x="11962" y="19121"/>
                        <a:pt x="12161" y="19285"/>
                      </a:cubicBezTo>
                      <a:cubicBezTo>
                        <a:pt x="12290" y="19390"/>
                        <a:pt x="12419" y="19495"/>
                        <a:pt x="12548" y="19612"/>
                      </a:cubicBezTo>
                      <a:lnTo>
                        <a:pt x="12922" y="19952"/>
                      </a:lnTo>
                      <a:cubicBezTo>
                        <a:pt x="13145" y="20174"/>
                        <a:pt x="13390" y="20408"/>
                        <a:pt x="13601" y="20631"/>
                      </a:cubicBezTo>
                      <a:cubicBezTo>
                        <a:pt x="13753" y="20783"/>
                        <a:pt x="13894" y="20935"/>
                        <a:pt x="14046" y="21087"/>
                      </a:cubicBezTo>
                      <a:cubicBezTo>
                        <a:pt x="13835" y="20947"/>
                        <a:pt x="13414" y="20689"/>
                        <a:pt x="13379" y="20666"/>
                      </a:cubicBezTo>
                      <a:cubicBezTo>
                        <a:pt x="13058" y="20512"/>
                        <a:pt x="12519" y="20379"/>
                        <a:pt x="12015" y="20379"/>
                      </a:cubicBezTo>
                      <a:cubicBezTo>
                        <a:pt x="11599" y="20379"/>
                        <a:pt x="11207" y="20469"/>
                        <a:pt x="10979" y="20713"/>
                      </a:cubicBezTo>
                      <a:cubicBezTo>
                        <a:pt x="10628" y="21087"/>
                        <a:pt x="10698" y="21684"/>
                        <a:pt x="11108" y="21988"/>
                      </a:cubicBezTo>
                      <a:cubicBezTo>
                        <a:pt x="11347" y="22172"/>
                        <a:pt x="11661" y="22241"/>
                        <a:pt x="11976" y="22241"/>
                      </a:cubicBezTo>
                      <a:cubicBezTo>
                        <a:pt x="12202" y="22241"/>
                        <a:pt x="12429" y="22206"/>
                        <a:pt x="12630" y="22152"/>
                      </a:cubicBezTo>
                      <a:cubicBezTo>
                        <a:pt x="13145" y="22000"/>
                        <a:pt x="14034" y="21286"/>
                        <a:pt x="14139" y="21192"/>
                      </a:cubicBezTo>
                      <a:cubicBezTo>
                        <a:pt x="14385" y="21450"/>
                        <a:pt x="14608" y="21696"/>
                        <a:pt x="14818" y="21930"/>
                      </a:cubicBezTo>
                      <a:cubicBezTo>
                        <a:pt x="15298" y="22445"/>
                        <a:pt x="15696" y="22925"/>
                        <a:pt x="16035" y="23334"/>
                      </a:cubicBezTo>
                      <a:lnTo>
                        <a:pt x="16445" y="23077"/>
                      </a:lnTo>
                      <a:cubicBezTo>
                        <a:pt x="16082" y="22655"/>
                        <a:pt x="15649" y="22176"/>
                        <a:pt x="15146" y="21625"/>
                      </a:cubicBezTo>
                      <a:cubicBezTo>
                        <a:pt x="14900" y="21380"/>
                        <a:pt x="14643" y="21111"/>
                        <a:pt x="14362" y="20830"/>
                      </a:cubicBezTo>
                      <a:cubicBezTo>
                        <a:pt x="14584" y="20537"/>
                        <a:pt x="14783" y="20221"/>
                        <a:pt x="14970" y="19905"/>
                      </a:cubicBezTo>
                      <a:cubicBezTo>
                        <a:pt x="15177" y="19960"/>
                        <a:pt x="15465" y="19977"/>
                        <a:pt x="15749" y="19977"/>
                      </a:cubicBezTo>
                      <a:cubicBezTo>
                        <a:pt x="16189" y="19977"/>
                        <a:pt x="16617" y="19936"/>
                        <a:pt x="16703" y="19928"/>
                      </a:cubicBezTo>
                      <a:cubicBezTo>
                        <a:pt x="16761" y="20268"/>
                        <a:pt x="16808" y="20596"/>
                        <a:pt x="16855" y="20912"/>
                      </a:cubicBezTo>
                      <a:cubicBezTo>
                        <a:pt x="16960" y="21567"/>
                        <a:pt x="17030" y="22164"/>
                        <a:pt x="17089" y="22667"/>
                      </a:cubicBezTo>
                      <a:lnTo>
                        <a:pt x="17522" y="22398"/>
                      </a:lnTo>
                      <a:cubicBezTo>
                        <a:pt x="17463" y="21930"/>
                        <a:pt x="17381" y="21415"/>
                        <a:pt x="17288" y="20841"/>
                      </a:cubicBezTo>
                      <a:cubicBezTo>
                        <a:pt x="17229" y="20490"/>
                        <a:pt x="17159" y="20127"/>
                        <a:pt x="17077" y="19753"/>
                      </a:cubicBezTo>
                      <a:cubicBezTo>
                        <a:pt x="17218" y="19694"/>
                        <a:pt x="18294" y="19296"/>
                        <a:pt x="18669" y="18922"/>
                      </a:cubicBezTo>
                      <a:cubicBezTo>
                        <a:pt x="19020" y="18571"/>
                        <a:pt x="19359" y="18044"/>
                        <a:pt x="19289" y="17529"/>
                      </a:cubicBezTo>
                      <a:cubicBezTo>
                        <a:pt x="19248" y="17076"/>
                        <a:pt x="18871" y="16750"/>
                        <a:pt x="18439" y="16750"/>
                      </a:cubicBezTo>
                      <a:cubicBezTo>
                        <a:pt x="18380" y="16750"/>
                        <a:pt x="18320" y="16756"/>
                        <a:pt x="18259" y="16768"/>
                      </a:cubicBezTo>
                      <a:cubicBezTo>
                        <a:pt x="17545" y="16932"/>
                        <a:pt x="17065" y="18161"/>
                        <a:pt x="17019" y="18817"/>
                      </a:cubicBezTo>
                      <a:cubicBezTo>
                        <a:pt x="17019" y="18852"/>
                        <a:pt x="17030" y="19273"/>
                        <a:pt x="17042" y="19542"/>
                      </a:cubicBezTo>
                      <a:cubicBezTo>
                        <a:pt x="17007" y="19390"/>
                        <a:pt x="16983" y="19238"/>
                        <a:pt x="16948" y="19074"/>
                      </a:cubicBezTo>
                      <a:cubicBezTo>
                        <a:pt x="16878" y="18758"/>
                        <a:pt x="16796" y="18454"/>
                        <a:pt x="16726" y="18114"/>
                      </a:cubicBezTo>
                      <a:cubicBezTo>
                        <a:pt x="16679" y="17950"/>
                        <a:pt x="16632" y="17787"/>
                        <a:pt x="16586" y="17623"/>
                      </a:cubicBezTo>
                      <a:cubicBezTo>
                        <a:pt x="16550" y="17459"/>
                        <a:pt x="16480" y="17295"/>
                        <a:pt x="16433" y="17131"/>
                      </a:cubicBezTo>
                      <a:cubicBezTo>
                        <a:pt x="16305" y="16745"/>
                        <a:pt x="16152" y="16359"/>
                        <a:pt x="15989" y="15972"/>
                      </a:cubicBezTo>
                      <a:cubicBezTo>
                        <a:pt x="16270" y="15914"/>
                        <a:pt x="17241" y="15692"/>
                        <a:pt x="17639" y="15411"/>
                      </a:cubicBezTo>
                      <a:cubicBezTo>
                        <a:pt x="18037" y="15118"/>
                        <a:pt x="18458" y="14638"/>
                        <a:pt x="18458" y="14123"/>
                      </a:cubicBezTo>
                      <a:cubicBezTo>
                        <a:pt x="18492" y="13628"/>
                        <a:pt x="18093" y="13220"/>
                        <a:pt x="17605" y="13220"/>
                      </a:cubicBezTo>
                      <a:cubicBezTo>
                        <a:pt x="17585" y="13220"/>
                        <a:pt x="17565" y="13221"/>
                        <a:pt x="17545" y="13222"/>
                      </a:cubicBezTo>
                      <a:cubicBezTo>
                        <a:pt x="16820" y="13280"/>
                        <a:pt x="16164" y="14416"/>
                        <a:pt x="16012" y="15060"/>
                      </a:cubicBezTo>
                      <a:cubicBezTo>
                        <a:pt x="16000" y="15095"/>
                        <a:pt x="15954" y="15563"/>
                        <a:pt x="15918" y="15820"/>
                      </a:cubicBezTo>
                      <a:cubicBezTo>
                        <a:pt x="15825" y="15586"/>
                        <a:pt x="15731" y="15364"/>
                        <a:pt x="15626" y="15130"/>
                      </a:cubicBezTo>
                      <a:cubicBezTo>
                        <a:pt x="15310" y="14474"/>
                        <a:pt x="14982" y="13819"/>
                        <a:pt x="14654" y="13152"/>
                      </a:cubicBezTo>
                      <a:cubicBezTo>
                        <a:pt x="14549" y="12941"/>
                        <a:pt x="14455" y="12742"/>
                        <a:pt x="14362" y="12543"/>
                      </a:cubicBezTo>
                      <a:cubicBezTo>
                        <a:pt x="14455" y="12520"/>
                        <a:pt x="15626" y="12286"/>
                        <a:pt x="16059" y="11958"/>
                      </a:cubicBezTo>
                      <a:cubicBezTo>
                        <a:pt x="16457" y="11665"/>
                        <a:pt x="16878" y="11197"/>
                        <a:pt x="16890" y="10682"/>
                      </a:cubicBezTo>
                      <a:cubicBezTo>
                        <a:pt x="16913" y="10181"/>
                        <a:pt x="16514" y="9768"/>
                        <a:pt x="16018" y="9768"/>
                      </a:cubicBezTo>
                      <a:cubicBezTo>
                        <a:pt x="16004" y="9768"/>
                        <a:pt x="15991" y="9769"/>
                        <a:pt x="15977" y="9769"/>
                      </a:cubicBezTo>
                      <a:cubicBezTo>
                        <a:pt x="15251" y="9828"/>
                        <a:pt x="14584" y="10975"/>
                        <a:pt x="14444" y="11607"/>
                      </a:cubicBezTo>
                      <a:cubicBezTo>
                        <a:pt x="14432" y="11654"/>
                        <a:pt x="14350" y="12332"/>
                        <a:pt x="14338" y="12496"/>
                      </a:cubicBezTo>
                      <a:cubicBezTo>
                        <a:pt x="14128" y="12052"/>
                        <a:pt x="13905" y="11607"/>
                        <a:pt x="13718" y="11162"/>
                      </a:cubicBezTo>
                      <a:cubicBezTo>
                        <a:pt x="13461" y="10553"/>
                        <a:pt x="13238" y="9933"/>
                        <a:pt x="13051" y="9301"/>
                      </a:cubicBezTo>
                      <a:cubicBezTo>
                        <a:pt x="13098" y="9289"/>
                        <a:pt x="14315" y="9044"/>
                        <a:pt x="14771" y="8716"/>
                      </a:cubicBezTo>
                      <a:cubicBezTo>
                        <a:pt x="15158" y="8423"/>
                        <a:pt x="15579" y="7955"/>
                        <a:pt x="15591" y="7428"/>
                      </a:cubicBezTo>
                      <a:cubicBezTo>
                        <a:pt x="15624" y="6944"/>
                        <a:pt x="15225" y="6525"/>
                        <a:pt x="14736" y="6525"/>
                      </a:cubicBezTo>
                      <a:cubicBezTo>
                        <a:pt x="14717" y="6525"/>
                        <a:pt x="14697" y="6526"/>
                        <a:pt x="14678" y="6527"/>
                      </a:cubicBezTo>
                      <a:cubicBezTo>
                        <a:pt x="13952" y="6586"/>
                        <a:pt x="13297" y="7721"/>
                        <a:pt x="13145" y="8365"/>
                      </a:cubicBezTo>
                      <a:cubicBezTo>
                        <a:pt x="13133" y="8412"/>
                        <a:pt x="13051" y="9137"/>
                        <a:pt x="13039" y="9266"/>
                      </a:cubicBezTo>
                      <a:cubicBezTo>
                        <a:pt x="13039" y="9231"/>
                        <a:pt x="13016" y="9196"/>
                        <a:pt x="13004" y="9161"/>
                      </a:cubicBezTo>
                      <a:cubicBezTo>
                        <a:pt x="12840" y="8517"/>
                        <a:pt x="12735" y="7861"/>
                        <a:pt x="12688" y="7206"/>
                      </a:cubicBezTo>
                      <a:cubicBezTo>
                        <a:pt x="12653" y="6843"/>
                        <a:pt x="12641" y="6492"/>
                        <a:pt x="12641" y="6153"/>
                      </a:cubicBezTo>
                      <a:cubicBezTo>
                        <a:pt x="12875" y="6129"/>
                        <a:pt x="13929" y="6012"/>
                        <a:pt x="14373" y="5766"/>
                      </a:cubicBezTo>
                      <a:cubicBezTo>
                        <a:pt x="14818" y="5509"/>
                        <a:pt x="15263" y="5099"/>
                        <a:pt x="15333" y="4584"/>
                      </a:cubicBezTo>
                      <a:cubicBezTo>
                        <a:pt x="15415" y="4069"/>
                        <a:pt x="15041" y="3613"/>
                        <a:pt x="14526" y="3578"/>
                      </a:cubicBezTo>
                      <a:cubicBezTo>
                        <a:pt x="14518" y="3578"/>
                        <a:pt x="14510" y="3577"/>
                        <a:pt x="14502" y="3577"/>
                      </a:cubicBezTo>
                      <a:cubicBezTo>
                        <a:pt x="13783" y="3577"/>
                        <a:pt x="13013" y="4626"/>
                        <a:pt x="12793" y="5240"/>
                      </a:cubicBezTo>
                      <a:cubicBezTo>
                        <a:pt x="12782" y="5275"/>
                        <a:pt x="12700" y="5626"/>
                        <a:pt x="12653" y="5883"/>
                      </a:cubicBezTo>
                      <a:lnTo>
                        <a:pt x="12653" y="5427"/>
                      </a:lnTo>
                      <a:cubicBezTo>
                        <a:pt x="12665" y="4865"/>
                        <a:pt x="12711" y="4362"/>
                        <a:pt x="12758" y="3917"/>
                      </a:cubicBezTo>
                      <a:cubicBezTo>
                        <a:pt x="12793" y="3660"/>
                        <a:pt x="12817" y="3437"/>
                        <a:pt x="12852" y="3215"/>
                      </a:cubicBezTo>
                      <a:cubicBezTo>
                        <a:pt x="13063" y="3086"/>
                        <a:pt x="13929" y="2501"/>
                        <a:pt x="14198" y="2080"/>
                      </a:cubicBezTo>
                      <a:cubicBezTo>
                        <a:pt x="14467" y="1670"/>
                        <a:pt x="14678" y="1085"/>
                        <a:pt x="14502" y="593"/>
                      </a:cubicBezTo>
                      <a:cubicBezTo>
                        <a:pt x="14388" y="225"/>
                        <a:pt x="14050" y="1"/>
                        <a:pt x="13691"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6"/>
                <p:cNvSpPr/>
                <p:nvPr/>
              </p:nvSpPr>
              <p:spPr>
                <a:xfrm>
                  <a:off x="5420129" y="2184746"/>
                  <a:ext cx="217725" cy="175589"/>
                </a:xfrm>
                <a:custGeom>
                  <a:avLst/>
                  <a:gdLst/>
                  <a:ahLst/>
                  <a:cxnLst/>
                  <a:rect l="l" t="t" r="r" b="b"/>
                  <a:pathLst>
                    <a:path w="2997" h="2417" extrusionOk="0">
                      <a:moveTo>
                        <a:pt x="930" y="1"/>
                      </a:moveTo>
                      <a:cubicBezTo>
                        <a:pt x="901" y="1"/>
                        <a:pt x="872" y="3"/>
                        <a:pt x="843" y="6"/>
                      </a:cubicBezTo>
                      <a:cubicBezTo>
                        <a:pt x="340" y="76"/>
                        <a:pt x="0" y="568"/>
                        <a:pt x="129" y="1071"/>
                      </a:cubicBezTo>
                      <a:cubicBezTo>
                        <a:pt x="234" y="1574"/>
                        <a:pt x="738" y="1960"/>
                        <a:pt x="1183" y="2159"/>
                      </a:cubicBezTo>
                      <a:cubicBezTo>
                        <a:pt x="1697" y="2405"/>
                        <a:pt x="2985" y="2417"/>
                        <a:pt x="2985" y="2417"/>
                      </a:cubicBezTo>
                      <a:cubicBezTo>
                        <a:pt x="2997" y="2417"/>
                        <a:pt x="2727" y="1562"/>
                        <a:pt x="2704" y="1516"/>
                      </a:cubicBezTo>
                      <a:cubicBezTo>
                        <a:pt x="2457" y="942"/>
                        <a:pt x="1647" y="1"/>
                        <a:pt x="930" y="1"/>
                      </a:cubicBezTo>
                      <a:close/>
                    </a:path>
                  </a:pathLst>
                </a:custGeom>
                <a:solidFill>
                  <a:srgbClr val="F0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36"/>
            <p:cNvGrpSpPr/>
            <p:nvPr/>
          </p:nvGrpSpPr>
          <p:grpSpPr>
            <a:xfrm flipH="1">
              <a:off x="4907678" y="531600"/>
              <a:ext cx="2993877" cy="3847557"/>
              <a:chOff x="5602910" y="561075"/>
              <a:chExt cx="2993877" cy="3847557"/>
            </a:xfrm>
          </p:grpSpPr>
          <p:sp>
            <p:nvSpPr>
              <p:cNvPr id="1353" name="Google Shape;1353;p36"/>
              <p:cNvSpPr/>
              <p:nvPr/>
            </p:nvSpPr>
            <p:spPr>
              <a:xfrm>
                <a:off x="5607996" y="566233"/>
                <a:ext cx="2147024" cy="3837314"/>
              </a:xfrm>
              <a:custGeom>
                <a:avLst/>
                <a:gdLst/>
                <a:ahLst/>
                <a:cxnLst/>
                <a:rect l="l" t="t" r="r" b="b"/>
                <a:pathLst>
                  <a:path w="29554" h="52821" extrusionOk="0">
                    <a:moveTo>
                      <a:pt x="1757" y="0"/>
                    </a:moveTo>
                    <a:cubicBezTo>
                      <a:pt x="785" y="0"/>
                      <a:pt x="1" y="784"/>
                      <a:pt x="1" y="1756"/>
                    </a:cubicBezTo>
                    <a:lnTo>
                      <a:pt x="1" y="51065"/>
                    </a:lnTo>
                    <a:cubicBezTo>
                      <a:pt x="1" y="52037"/>
                      <a:pt x="785" y="52821"/>
                      <a:pt x="1757" y="52821"/>
                    </a:cubicBezTo>
                    <a:lnTo>
                      <a:pt x="27798" y="52821"/>
                    </a:lnTo>
                    <a:cubicBezTo>
                      <a:pt x="28770" y="52821"/>
                      <a:pt x="29554" y="52037"/>
                      <a:pt x="29554" y="51065"/>
                    </a:cubicBezTo>
                    <a:lnTo>
                      <a:pt x="29554" y="1756"/>
                    </a:lnTo>
                    <a:cubicBezTo>
                      <a:pt x="29554" y="784"/>
                      <a:pt x="28770" y="0"/>
                      <a:pt x="27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6"/>
              <p:cNvSpPr/>
              <p:nvPr/>
            </p:nvSpPr>
            <p:spPr>
              <a:xfrm>
                <a:off x="5602910" y="561075"/>
                <a:ext cx="2157195" cy="3847557"/>
              </a:xfrm>
              <a:custGeom>
                <a:avLst/>
                <a:gdLst/>
                <a:ahLst/>
                <a:cxnLst/>
                <a:rect l="l" t="t" r="r" b="b"/>
                <a:pathLst>
                  <a:path w="29694" h="52962" extrusionOk="0">
                    <a:moveTo>
                      <a:pt x="27868" y="153"/>
                    </a:moveTo>
                    <a:cubicBezTo>
                      <a:pt x="28793" y="153"/>
                      <a:pt x="29554" y="902"/>
                      <a:pt x="29554" y="1827"/>
                    </a:cubicBezTo>
                    <a:lnTo>
                      <a:pt x="29554" y="51136"/>
                    </a:lnTo>
                    <a:cubicBezTo>
                      <a:pt x="29554" y="52061"/>
                      <a:pt x="28793" y="52810"/>
                      <a:pt x="27868" y="52821"/>
                    </a:cubicBezTo>
                    <a:lnTo>
                      <a:pt x="1827" y="52821"/>
                    </a:lnTo>
                    <a:cubicBezTo>
                      <a:pt x="902" y="52810"/>
                      <a:pt x="141" y="52061"/>
                      <a:pt x="141" y="51136"/>
                    </a:cubicBezTo>
                    <a:lnTo>
                      <a:pt x="141" y="1827"/>
                    </a:lnTo>
                    <a:cubicBezTo>
                      <a:pt x="141" y="902"/>
                      <a:pt x="902" y="153"/>
                      <a:pt x="1827" y="153"/>
                    </a:cubicBezTo>
                    <a:close/>
                    <a:moveTo>
                      <a:pt x="1827" y="1"/>
                    </a:moveTo>
                    <a:cubicBezTo>
                      <a:pt x="820" y="1"/>
                      <a:pt x="1" y="820"/>
                      <a:pt x="1" y="1827"/>
                    </a:cubicBezTo>
                    <a:lnTo>
                      <a:pt x="1" y="51136"/>
                    </a:lnTo>
                    <a:cubicBezTo>
                      <a:pt x="1" y="52143"/>
                      <a:pt x="820" y="52962"/>
                      <a:pt x="1827" y="52962"/>
                    </a:cubicBezTo>
                    <a:lnTo>
                      <a:pt x="27868" y="52962"/>
                    </a:lnTo>
                    <a:cubicBezTo>
                      <a:pt x="28875" y="52962"/>
                      <a:pt x="29694" y="52143"/>
                      <a:pt x="29694" y="51136"/>
                    </a:cubicBezTo>
                    <a:lnTo>
                      <a:pt x="29694" y="1827"/>
                    </a:lnTo>
                    <a:cubicBezTo>
                      <a:pt x="29694" y="820"/>
                      <a:pt x="28875" y="1"/>
                      <a:pt x="27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6"/>
              <p:cNvSpPr/>
              <p:nvPr/>
            </p:nvSpPr>
            <p:spPr>
              <a:xfrm>
                <a:off x="5673524" y="757514"/>
                <a:ext cx="2016041" cy="3454752"/>
              </a:xfrm>
              <a:custGeom>
                <a:avLst/>
                <a:gdLst/>
                <a:ahLst/>
                <a:cxnLst/>
                <a:rect l="l" t="t" r="r" b="b"/>
                <a:pathLst>
                  <a:path w="27751" h="47555" extrusionOk="0">
                    <a:moveTo>
                      <a:pt x="0" y="1"/>
                    </a:moveTo>
                    <a:lnTo>
                      <a:pt x="0" y="47554"/>
                    </a:lnTo>
                    <a:lnTo>
                      <a:pt x="27751" y="47554"/>
                    </a:lnTo>
                    <a:lnTo>
                      <a:pt x="27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6"/>
              <p:cNvSpPr/>
              <p:nvPr/>
            </p:nvSpPr>
            <p:spPr>
              <a:xfrm>
                <a:off x="5668366" y="752428"/>
                <a:ext cx="2026284" cy="3464923"/>
              </a:xfrm>
              <a:custGeom>
                <a:avLst/>
                <a:gdLst/>
                <a:ahLst/>
                <a:cxnLst/>
                <a:rect l="l" t="t" r="r" b="b"/>
                <a:pathLst>
                  <a:path w="27892" h="47695" extrusionOk="0">
                    <a:moveTo>
                      <a:pt x="27751" y="152"/>
                    </a:moveTo>
                    <a:lnTo>
                      <a:pt x="27751" y="47554"/>
                    </a:lnTo>
                    <a:lnTo>
                      <a:pt x="141" y="47554"/>
                    </a:lnTo>
                    <a:lnTo>
                      <a:pt x="141" y="152"/>
                    </a:lnTo>
                    <a:close/>
                    <a:moveTo>
                      <a:pt x="1" y="0"/>
                    </a:moveTo>
                    <a:lnTo>
                      <a:pt x="1" y="47694"/>
                    </a:lnTo>
                    <a:lnTo>
                      <a:pt x="27892" y="47694"/>
                    </a:lnTo>
                    <a:lnTo>
                      <a:pt x="278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6"/>
              <p:cNvSpPr/>
              <p:nvPr/>
            </p:nvSpPr>
            <p:spPr>
              <a:xfrm>
                <a:off x="6110571" y="3521751"/>
                <a:ext cx="1079033" cy="690514"/>
              </a:xfrm>
              <a:custGeom>
                <a:avLst/>
                <a:gdLst/>
                <a:ahLst/>
                <a:cxnLst/>
                <a:rect l="l" t="t" r="r" b="b"/>
                <a:pathLst>
                  <a:path w="14853" h="9505" extrusionOk="0">
                    <a:moveTo>
                      <a:pt x="14291" y="1"/>
                    </a:moveTo>
                    <a:lnTo>
                      <a:pt x="316" y="317"/>
                    </a:lnTo>
                    <a:lnTo>
                      <a:pt x="0" y="9504"/>
                    </a:lnTo>
                    <a:lnTo>
                      <a:pt x="14853" y="9504"/>
                    </a:lnTo>
                    <a:lnTo>
                      <a:pt x="142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6"/>
              <p:cNvSpPr/>
              <p:nvPr/>
            </p:nvSpPr>
            <p:spPr>
              <a:xfrm>
                <a:off x="6104614" y="3515794"/>
                <a:ext cx="1090076" cy="701557"/>
              </a:xfrm>
              <a:custGeom>
                <a:avLst/>
                <a:gdLst/>
                <a:ahLst/>
                <a:cxnLst/>
                <a:rect l="l" t="t" r="r" b="b"/>
                <a:pathLst>
                  <a:path w="15005" h="9657" extrusionOk="0">
                    <a:moveTo>
                      <a:pt x="14314" y="153"/>
                    </a:moveTo>
                    <a:lnTo>
                      <a:pt x="14853" y="9516"/>
                    </a:lnTo>
                    <a:lnTo>
                      <a:pt x="152" y="9516"/>
                    </a:lnTo>
                    <a:lnTo>
                      <a:pt x="468" y="469"/>
                    </a:lnTo>
                    <a:lnTo>
                      <a:pt x="14314" y="153"/>
                    </a:lnTo>
                    <a:close/>
                    <a:moveTo>
                      <a:pt x="14443" y="1"/>
                    </a:moveTo>
                    <a:lnTo>
                      <a:pt x="328" y="328"/>
                    </a:lnTo>
                    <a:lnTo>
                      <a:pt x="0" y="9656"/>
                    </a:lnTo>
                    <a:lnTo>
                      <a:pt x="15005" y="9656"/>
                    </a:lnTo>
                    <a:lnTo>
                      <a:pt x="14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6"/>
              <p:cNvSpPr/>
              <p:nvPr/>
            </p:nvSpPr>
            <p:spPr>
              <a:xfrm>
                <a:off x="6382636" y="1894302"/>
                <a:ext cx="672643" cy="1740634"/>
              </a:xfrm>
              <a:custGeom>
                <a:avLst/>
                <a:gdLst/>
                <a:ahLst/>
                <a:cxnLst/>
                <a:rect l="l" t="t" r="r" b="b"/>
                <a:pathLst>
                  <a:path w="9259" h="23960" extrusionOk="0">
                    <a:moveTo>
                      <a:pt x="1358" y="1"/>
                    </a:moveTo>
                    <a:lnTo>
                      <a:pt x="0" y="1300"/>
                    </a:lnTo>
                    <a:lnTo>
                      <a:pt x="586" y="23889"/>
                    </a:lnTo>
                    <a:cubicBezTo>
                      <a:pt x="586" y="23889"/>
                      <a:pt x="2002" y="23959"/>
                      <a:pt x="4401" y="23959"/>
                    </a:cubicBezTo>
                    <a:cubicBezTo>
                      <a:pt x="6800" y="23959"/>
                      <a:pt x="9258" y="22988"/>
                      <a:pt x="9258" y="22988"/>
                    </a:cubicBezTo>
                    <a:lnTo>
                      <a:pt x="7830" y="1171"/>
                    </a:lnTo>
                    <a:lnTo>
                      <a:pt x="6648" y="727"/>
                    </a:lnTo>
                    <a:cubicBezTo>
                      <a:pt x="6648" y="727"/>
                      <a:pt x="4787" y="130"/>
                      <a:pt x="3945" y="130"/>
                    </a:cubicBezTo>
                    <a:cubicBezTo>
                      <a:pt x="3102" y="130"/>
                      <a:pt x="1358"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6"/>
              <p:cNvSpPr/>
              <p:nvPr/>
            </p:nvSpPr>
            <p:spPr>
              <a:xfrm>
                <a:off x="6376679" y="1889216"/>
                <a:ext cx="683686" cy="1750805"/>
              </a:xfrm>
              <a:custGeom>
                <a:avLst/>
                <a:gdLst/>
                <a:ahLst/>
                <a:cxnLst/>
                <a:rect l="l" t="t" r="r" b="b"/>
                <a:pathLst>
                  <a:path w="9411" h="24100" extrusionOk="0">
                    <a:moveTo>
                      <a:pt x="1463" y="141"/>
                    </a:moveTo>
                    <a:cubicBezTo>
                      <a:pt x="1709" y="165"/>
                      <a:pt x="3254" y="270"/>
                      <a:pt x="4027" y="270"/>
                    </a:cubicBezTo>
                    <a:cubicBezTo>
                      <a:pt x="4846" y="270"/>
                      <a:pt x="6695" y="867"/>
                      <a:pt x="6707" y="867"/>
                    </a:cubicBezTo>
                    <a:lnTo>
                      <a:pt x="7842" y="1288"/>
                    </a:lnTo>
                    <a:lnTo>
                      <a:pt x="9258" y="22999"/>
                    </a:lnTo>
                    <a:cubicBezTo>
                      <a:pt x="8907" y="23140"/>
                      <a:pt x="6648" y="23947"/>
                      <a:pt x="4483" y="23947"/>
                    </a:cubicBezTo>
                    <a:cubicBezTo>
                      <a:pt x="2412" y="23947"/>
                      <a:pt x="1042" y="23900"/>
                      <a:pt x="738" y="23889"/>
                    </a:cubicBezTo>
                    <a:lnTo>
                      <a:pt x="153" y="1393"/>
                    </a:lnTo>
                    <a:lnTo>
                      <a:pt x="1463" y="141"/>
                    </a:lnTo>
                    <a:close/>
                    <a:moveTo>
                      <a:pt x="1417" y="1"/>
                    </a:moveTo>
                    <a:lnTo>
                      <a:pt x="0" y="1335"/>
                    </a:lnTo>
                    <a:lnTo>
                      <a:pt x="586" y="23959"/>
                    </a:lnTo>
                    <a:lnTo>
                      <a:pt x="586" y="24029"/>
                    </a:lnTo>
                    <a:lnTo>
                      <a:pt x="656" y="24029"/>
                    </a:lnTo>
                    <a:cubicBezTo>
                      <a:pt x="679" y="24029"/>
                      <a:pt x="2107" y="24099"/>
                      <a:pt x="4483" y="24099"/>
                    </a:cubicBezTo>
                    <a:cubicBezTo>
                      <a:pt x="6871" y="24099"/>
                      <a:pt x="9340" y="23128"/>
                      <a:pt x="9364" y="23116"/>
                    </a:cubicBezTo>
                    <a:lnTo>
                      <a:pt x="9411" y="23105"/>
                    </a:lnTo>
                    <a:lnTo>
                      <a:pt x="7983" y="1230"/>
                    </a:lnTo>
                    <a:lnTo>
                      <a:pt x="7983" y="1183"/>
                    </a:lnTo>
                    <a:lnTo>
                      <a:pt x="6754" y="726"/>
                    </a:lnTo>
                    <a:cubicBezTo>
                      <a:pt x="6672" y="715"/>
                      <a:pt x="4858" y="129"/>
                      <a:pt x="4027" y="129"/>
                    </a:cubicBezTo>
                    <a:cubicBezTo>
                      <a:pt x="3196" y="129"/>
                      <a:pt x="1463" y="1"/>
                      <a:pt x="1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6"/>
              <p:cNvSpPr/>
              <p:nvPr/>
            </p:nvSpPr>
            <p:spPr>
              <a:xfrm>
                <a:off x="6440464" y="1080505"/>
                <a:ext cx="611401" cy="1246268"/>
              </a:xfrm>
              <a:custGeom>
                <a:avLst/>
                <a:gdLst/>
                <a:ahLst/>
                <a:cxnLst/>
                <a:rect l="l" t="t" r="r" b="b"/>
                <a:pathLst>
                  <a:path w="8416" h="17155" extrusionOk="0">
                    <a:moveTo>
                      <a:pt x="3846" y="1"/>
                    </a:moveTo>
                    <a:cubicBezTo>
                      <a:pt x="3177" y="1"/>
                      <a:pt x="2475" y="138"/>
                      <a:pt x="1803" y="529"/>
                    </a:cubicBezTo>
                    <a:cubicBezTo>
                      <a:pt x="0" y="1570"/>
                      <a:pt x="468" y="5327"/>
                      <a:pt x="468" y="5327"/>
                    </a:cubicBezTo>
                    <a:lnTo>
                      <a:pt x="784" y="10290"/>
                    </a:lnTo>
                    <a:cubicBezTo>
                      <a:pt x="784" y="10290"/>
                      <a:pt x="691" y="10547"/>
                      <a:pt x="983" y="11297"/>
                    </a:cubicBezTo>
                    <a:cubicBezTo>
                      <a:pt x="1264" y="12057"/>
                      <a:pt x="3757" y="16751"/>
                      <a:pt x="4132" y="17078"/>
                    </a:cubicBezTo>
                    <a:cubicBezTo>
                      <a:pt x="4193" y="17130"/>
                      <a:pt x="4244" y="17154"/>
                      <a:pt x="4291" y="17154"/>
                    </a:cubicBezTo>
                    <a:cubicBezTo>
                      <a:pt x="4539" y="17154"/>
                      <a:pt x="4632" y="16455"/>
                      <a:pt x="5115" y="15498"/>
                    </a:cubicBezTo>
                    <a:cubicBezTo>
                      <a:pt x="5688" y="14363"/>
                      <a:pt x="5852" y="11929"/>
                      <a:pt x="5852" y="11929"/>
                    </a:cubicBezTo>
                    <a:lnTo>
                      <a:pt x="5560" y="11238"/>
                    </a:lnTo>
                    <a:lnTo>
                      <a:pt x="5478" y="10957"/>
                    </a:lnTo>
                    <a:cubicBezTo>
                      <a:pt x="6040" y="10887"/>
                      <a:pt x="7023" y="10161"/>
                      <a:pt x="7339" y="8710"/>
                    </a:cubicBezTo>
                    <a:cubicBezTo>
                      <a:pt x="7655" y="7259"/>
                      <a:pt x="8416" y="2518"/>
                      <a:pt x="8416" y="2518"/>
                    </a:cubicBezTo>
                    <a:cubicBezTo>
                      <a:pt x="8416" y="2518"/>
                      <a:pt x="7666" y="938"/>
                      <a:pt x="6625" y="599"/>
                    </a:cubicBezTo>
                    <a:cubicBezTo>
                      <a:pt x="5982" y="380"/>
                      <a:pt x="4959" y="1"/>
                      <a:pt x="3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6"/>
              <p:cNvSpPr/>
              <p:nvPr/>
            </p:nvSpPr>
            <p:spPr>
              <a:xfrm>
                <a:off x="6437049" y="1075201"/>
                <a:ext cx="619901" cy="1256221"/>
              </a:xfrm>
              <a:custGeom>
                <a:avLst/>
                <a:gdLst/>
                <a:ahLst/>
                <a:cxnLst/>
                <a:rect l="l" t="t" r="r" b="b"/>
                <a:pathLst>
                  <a:path w="8533" h="17292" extrusionOk="0">
                    <a:moveTo>
                      <a:pt x="3847" y="145"/>
                    </a:moveTo>
                    <a:cubicBezTo>
                      <a:pt x="3868" y="145"/>
                      <a:pt x="3889" y="145"/>
                      <a:pt x="3910" y="145"/>
                    </a:cubicBezTo>
                    <a:cubicBezTo>
                      <a:pt x="4916" y="145"/>
                      <a:pt x="5841" y="461"/>
                      <a:pt x="6520" y="684"/>
                    </a:cubicBezTo>
                    <a:lnTo>
                      <a:pt x="6672" y="731"/>
                    </a:lnTo>
                    <a:cubicBezTo>
                      <a:pt x="7620" y="1047"/>
                      <a:pt x="8310" y="2416"/>
                      <a:pt x="8392" y="2603"/>
                    </a:cubicBezTo>
                    <a:cubicBezTo>
                      <a:pt x="8334" y="2954"/>
                      <a:pt x="7632" y="7355"/>
                      <a:pt x="7327" y="8760"/>
                    </a:cubicBezTo>
                    <a:cubicBezTo>
                      <a:pt x="7023" y="10164"/>
                      <a:pt x="6087" y="10890"/>
                      <a:pt x="5525" y="10948"/>
                    </a:cubicBezTo>
                    <a:lnTo>
                      <a:pt x="5443" y="10960"/>
                    </a:lnTo>
                    <a:lnTo>
                      <a:pt x="5548" y="11334"/>
                    </a:lnTo>
                    <a:lnTo>
                      <a:pt x="5841" y="12013"/>
                    </a:lnTo>
                    <a:cubicBezTo>
                      <a:pt x="5817" y="12236"/>
                      <a:pt x="5654" y="14471"/>
                      <a:pt x="5115" y="15536"/>
                    </a:cubicBezTo>
                    <a:cubicBezTo>
                      <a:pt x="4951" y="15864"/>
                      <a:pt x="4811" y="16203"/>
                      <a:pt x="4682" y="16543"/>
                    </a:cubicBezTo>
                    <a:cubicBezTo>
                      <a:pt x="4553" y="16870"/>
                      <a:pt x="4460" y="17116"/>
                      <a:pt x="4366" y="17140"/>
                    </a:cubicBezTo>
                    <a:cubicBezTo>
                      <a:pt x="4362" y="17142"/>
                      <a:pt x="4357" y="17143"/>
                      <a:pt x="4352" y="17143"/>
                    </a:cubicBezTo>
                    <a:cubicBezTo>
                      <a:pt x="4326" y="17143"/>
                      <a:pt x="4288" y="17122"/>
                      <a:pt x="4249" y="17093"/>
                    </a:cubicBezTo>
                    <a:cubicBezTo>
                      <a:pt x="3875" y="16777"/>
                      <a:pt x="1382" y="12072"/>
                      <a:pt x="1112" y="11346"/>
                    </a:cubicBezTo>
                    <a:cubicBezTo>
                      <a:pt x="843" y="10632"/>
                      <a:pt x="913" y="10386"/>
                      <a:pt x="913" y="10386"/>
                    </a:cubicBezTo>
                    <a:lnTo>
                      <a:pt x="913" y="10375"/>
                    </a:lnTo>
                    <a:lnTo>
                      <a:pt x="597" y="5400"/>
                    </a:lnTo>
                    <a:cubicBezTo>
                      <a:pt x="597" y="5354"/>
                      <a:pt x="153" y="1679"/>
                      <a:pt x="1897" y="672"/>
                    </a:cubicBezTo>
                    <a:cubicBezTo>
                      <a:pt x="2487" y="331"/>
                      <a:pt x="3166" y="145"/>
                      <a:pt x="3847" y="145"/>
                    </a:cubicBezTo>
                    <a:close/>
                    <a:moveTo>
                      <a:pt x="3913" y="1"/>
                    </a:moveTo>
                    <a:cubicBezTo>
                      <a:pt x="3233" y="1"/>
                      <a:pt x="2518" y="141"/>
                      <a:pt x="1826" y="543"/>
                    </a:cubicBezTo>
                    <a:cubicBezTo>
                      <a:pt x="0" y="1597"/>
                      <a:pt x="445" y="5260"/>
                      <a:pt x="457" y="5412"/>
                    </a:cubicBezTo>
                    <a:lnTo>
                      <a:pt x="773" y="10351"/>
                    </a:lnTo>
                    <a:cubicBezTo>
                      <a:pt x="750" y="10433"/>
                      <a:pt x="714" y="10714"/>
                      <a:pt x="972" y="11393"/>
                    </a:cubicBezTo>
                    <a:cubicBezTo>
                      <a:pt x="1253" y="12165"/>
                      <a:pt x="3746" y="16870"/>
                      <a:pt x="4144" y="17210"/>
                    </a:cubicBezTo>
                    <a:cubicBezTo>
                      <a:pt x="4202" y="17257"/>
                      <a:pt x="4272" y="17292"/>
                      <a:pt x="4354" y="17292"/>
                    </a:cubicBezTo>
                    <a:lnTo>
                      <a:pt x="4401" y="17292"/>
                    </a:lnTo>
                    <a:cubicBezTo>
                      <a:pt x="4577" y="17245"/>
                      <a:pt x="4670" y="16999"/>
                      <a:pt x="4823" y="16601"/>
                    </a:cubicBezTo>
                    <a:cubicBezTo>
                      <a:pt x="4940" y="16262"/>
                      <a:pt x="5080" y="15922"/>
                      <a:pt x="5244" y="15606"/>
                    </a:cubicBezTo>
                    <a:cubicBezTo>
                      <a:pt x="5817" y="14471"/>
                      <a:pt x="5981" y="12107"/>
                      <a:pt x="5981" y="12002"/>
                    </a:cubicBezTo>
                    <a:lnTo>
                      <a:pt x="5981" y="11990"/>
                    </a:lnTo>
                    <a:lnTo>
                      <a:pt x="5677" y="11288"/>
                    </a:lnTo>
                    <a:lnTo>
                      <a:pt x="5618" y="11077"/>
                    </a:lnTo>
                    <a:cubicBezTo>
                      <a:pt x="6227" y="10960"/>
                      <a:pt x="7152" y="10199"/>
                      <a:pt x="7456" y="8795"/>
                    </a:cubicBezTo>
                    <a:cubicBezTo>
                      <a:pt x="7772" y="7355"/>
                      <a:pt x="8533" y="2650"/>
                      <a:pt x="8533" y="2603"/>
                    </a:cubicBezTo>
                    <a:lnTo>
                      <a:pt x="8533" y="2580"/>
                    </a:lnTo>
                    <a:lnTo>
                      <a:pt x="8521" y="2556"/>
                    </a:lnTo>
                    <a:cubicBezTo>
                      <a:pt x="8498" y="2498"/>
                      <a:pt x="7772" y="953"/>
                      <a:pt x="6719" y="590"/>
                    </a:cubicBezTo>
                    <a:lnTo>
                      <a:pt x="6555" y="543"/>
                    </a:lnTo>
                    <a:cubicBezTo>
                      <a:pt x="5880" y="318"/>
                      <a:pt x="4935" y="1"/>
                      <a:pt x="3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6"/>
              <p:cNvSpPr/>
              <p:nvPr/>
            </p:nvSpPr>
            <p:spPr>
              <a:xfrm>
                <a:off x="6692115" y="1852675"/>
                <a:ext cx="162512" cy="133526"/>
              </a:xfrm>
              <a:custGeom>
                <a:avLst/>
                <a:gdLst/>
                <a:ahLst/>
                <a:cxnLst/>
                <a:rect l="l" t="t" r="r" b="b"/>
                <a:pathLst>
                  <a:path w="2237" h="1838" extrusionOk="0">
                    <a:moveTo>
                      <a:pt x="1" y="0"/>
                    </a:moveTo>
                    <a:cubicBezTo>
                      <a:pt x="1" y="1"/>
                      <a:pt x="1347" y="1522"/>
                      <a:pt x="2236" y="1838"/>
                    </a:cubicBezTo>
                    <a:lnTo>
                      <a:pt x="2014" y="328"/>
                    </a:lnTo>
                    <a:cubicBezTo>
                      <a:pt x="2014" y="328"/>
                      <a:pt x="1879" y="354"/>
                      <a:pt x="1642" y="354"/>
                    </a:cubicBezTo>
                    <a:cubicBezTo>
                      <a:pt x="1287" y="354"/>
                      <a:pt x="703" y="295"/>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6"/>
              <p:cNvSpPr/>
              <p:nvPr/>
            </p:nvSpPr>
            <p:spPr>
              <a:xfrm>
                <a:off x="6672573" y="1839090"/>
                <a:ext cx="188811" cy="154812"/>
              </a:xfrm>
              <a:custGeom>
                <a:avLst/>
                <a:gdLst/>
                <a:ahLst/>
                <a:cxnLst/>
                <a:rect l="l" t="t" r="r" b="b"/>
                <a:pathLst>
                  <a:path w="2599" h="2131" extrusionOk="0">
                    <a:moveTo>
                      <a:pt x="527" y="375"/>
                    </a:moveTo>
                    <a:lnTo>
                      <a:pt x="527" y="375"/>
                    </a:lnTo>
                    <a:cubicBezTo>
                      <a:pt x="959" y="534"/>
                      <a:pt x="1421" y="611"/>
                      <a:pt x="1877" y="611"/>
                    </a:cubicBezTo>
                    <a:cubicBezTo>
                      <a:pt x="1989" y="611"/>
                      <a:pt x="2101" y="606"/>
                      <a:pt x="2213" y="597"/>
                    </a:cubicBezTo>
                    <a:lnTo>
                      <a:pt x="2412" y="1908"/>
                    </a:lnTo>
                    <a:cubicBezTo>
                      <a:pt x="1768" y="1615"/>
                      <a:pt x="925" y="773"/>
                      <a:pt x="527" y="375"/>
                    </a:cubicBezTo>
                    <a:close/>
                    <a:moveTo>
                      <a:pt x="0" y="0"/>
                    </a:moveTo>
                    <a:lnTo>
                      <a:pt x="211" y="234"/>
                    </a:lnTo>
                    <a:cubicBezTo>
                      <a:pt x="270" y="304"/>
                      <a:pt x="1581" y="1779"/>
                      <a:pt x="2482" y="2095"/>
                    </a:cubicBezTo>
                    <a:lnTo>
                      <a:pt x="2599" y="2130"/>
                    </a:lnTo>
                    <a:lnTo>
                      <a:pt x="2341" y="421"/>
                    </a:lnTo>
                    <a:lnTo>
                      <a:pt x="2259" y="433"/>
                    </a:lnTo>
                    <a:cubicBezTo>
                      <a:pt x="2259" y="438"/>
                      <a:pt x="2125" y="465"/>
                      <a:pt x="1892" y="465"/>
                    </a:cubicBezTo>
                    <a:cubicBezTo>
                      <a:pt x="1543" y="465"/>
                      <a:pt x="973" y="404"/>
                      <a:pt x="293" y="11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6"/>
              <p:cNvSpPr/>
              <p:nvPr/>
            </p:nvSpPr>
            <p:spPr>
              <a:xfrm>
                <a:off x="6843512" y="1351044"/>
                <a:ext cx="165854" cy="291680"/>
              </a:xfrm>
              <a:custGeom>
                <a:avLst/>
                <a:gdLst/>
                <a:ahLst/>
                <a:cxnLst/>
                <a:rect l="l" t="t" r="r" b="b"/>
                <a:pathLst>
                  <a:path w="2283" h="4015" extrusionOk="0">
                    <a:moveTo>
                      <a:pt x="1697" y="0"/>
                    </a:moveTo>
                    <a:cubicBezTo>
                      <a:pt x="1463" y="269"/>
                      <a:pt x="1334" y="609"/>
                      <a:pt x="1311" y="960"/>
                    </a:cubicBezTo>
                    <a:cubicBezTo>
                      <a:pt x="1358" y="1299"/>
                      <a:pt x="1440" y="1615"/>
                      <a:pt x="1557" y="1931"/>
                    </a:cubicBezTo>
                    <a:cubicBezTo>
                      <a:pt x="1779" y="2633"/>
                      <a:pt x="2107" y="3698"/>
                      <a:pt x="1802" y="3827"/>
                    </a:cubicBezTo>
                    <a:cubicBezTo>
                      <a:pt x="1730" y="3855"/>
                      <a:pt x="1644" y="3867"/>
                      <a:pt x="1550" y="3867"/>
                    </a:cubicBezTo>
                    <a:cubicBezTo>
                      <a:pt x="972" y="3867"/>
                      <a:pt x="80" y="3418"/>
                      <a:pt x="70" y="3418"/>
                    </a:cubicBezTo>
                    <a:lnTo>
                      <a:pt x="0" y="3558"/>
                    </a:lnTo>
                    <a:cubicBezTo>
                      <a:pt x="47" y="3570"/>
                      <a:pt x="925" y="4015"/>
                      <a:pt x="1545" y="4015"/>
                    </a:cubicBezTo>
                    <a:cubicBezTo>
                      <a:pt x="1650" y="4015"/>
                      <a:pt x="1756" y="3991"/>
                      <a:pt x="1861" y="3956"/>
                    </a:cubicBezTo>
                    <a:cubicBezTo>
                      <a:pt x="2282" y="3792"/>
                      <a:pt x="1966" y="2786"/>
                      <a:pt x="1697" y="1896"/>
                    </a:cubicBezTo>
                    <a:cubicBezTo>
                      <a:pt x="1592" y="1592"/>
                      <a:pt x="1510" y="1276"/>
                      <a:pt x="1463" y="960"/>
                    </a:cubicBezTo>
                    <a:cubicBezTo>
                      <a:pt x="1486" y="644"/>
                      <a:pt x="1603" y="339"/>
                      <a:pt x="1814" y="105"/>
                    </a:cubicBezTo>
                    <a:lnTo>
                      <a:pt x="16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6"/>
              <p:cNvSpPr/>
              <p:nvPr/>
            </p:nvSpPr>
            <p:spPr>
              <a:xfrm>
                <a:off x="6726986" y="1592451"/>
                <a:ext cx="143769" cy="80857"/>
              </a:xfrm>
              <a:custGeom>
                <a:avLst/>
                <a:gdLst/>
                <a:ahLst/>
                <a:cxnLst/>
                <a:rect l="l" t="t" r="r" b="b"/>
                <a:pathLst>
                  <a:path w="1979" h="1113" extrusionOk="0">
                    <a:moveTo>
                      <a:pt x="141" y="1"/>
                    </a:moveTo>
                    <a:lnTo>
                      <a:pt x="1" y="36"/>
                    </a:lnTo>
                    <a:cubicBezTo>
                      <a:pt x="12" y="95"/>
                      <a:pt x="363" y="1113"/>
                      <a:pt x="1967" y="1113"/>
                    </a:cubicBezTo>
                    <a:lnTo>
                      <a:pt x="1979" y="972"/>
                    </a:lnTo>
                    <a:cubicBezTo>
                      <a:pt x="480" y="972"/>
                      <a:pt x="164" y="36"/>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6"/>
              <p:cNvSpPr/>
              <p:nvPr/>
            </p:nvSpPr>
            <p:spPr>
              <a:xfrm>
                <a:off x="6721029" y="1370586"/>
                <a:ext cx="37486" cy="63785"/>
              </a:xfrm>
              <a:custGeom>
                <a:avLst/>
                <a:gdLst/>
                <a:ahLst/>
                <a:cxnLst/>
                <a:rect l="l" t="t" r="r" b="b"/>
                <a:pathLst>
                  <a:path w="516" h="878" extrusionOk="0">
                    <a:moveTo>
                      <a:pt x="258" y="0"/>
                    </a:moveTo>
                    <a:cubicBezTo>
                      <a:pt x="118" y="0"/>
                      <a:pt x="1" y="199"/>
                      <a:pt x="1" y="433"/>
                    </a:cubicBezTo>
                    <a:cubicBezTo>
                      <a:pt x="1" y="679"/>
                      <a:pt x="118" y="878"/>
                      <a:pt x="258" y="878"/>
                    </a:cubicBezTo>
                    <a:cubicBezTo>
                      <a:pt x="399" y="878"/>
                      <a:pt x="516" y="679"/>
                      <a:pt x="516" y="433"/>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6"/>
              <p:cNvSpPr/>
              <p:nvPr/>
            </p:nvSpPr>
            <p:spPr>
              <a:xfrm>
                <a:off x="6947180" y="1396957"/>
                <a:ext cx="37486" cy="63785"/>
              </a:xfrm>
              <a:custGeom>
                <a:avLst/>
                <a:gdLst/>
                <a:ahLst/>
                <a:cxnLst/>
                <a:rect l="l" t="t" r="r" b="b"/>
                <a:pathLst>
                  <a:path w="516" h="878" extrusionOk="0">
                    <a:moveTo>
                      <a:pt x="258" y="0"/>
                    </a:moveTo>
                    <a:cubicBezTo>
                      <a:pt x="118" y="0"/>
                      <a:pt x="1" y="199"/>
                      <a:pt x="1" y="445"/>
                    </a:cubicBezTo>
                    <a:cubicBezTo>
                      <a:pt x="1" y="679"/>
                      <a:pt x="118" y="878"/>
                      <a:pt x="258" y="878"/>
                    </a:cubicBezTo>
                    <a:cubicBezTo>
                      <a:pt x="399" y="878"/>
                      <a:pt x="516" y="679"/>
                      <a:pt x="516" y="445"/>
                    </a:cubicBezTo>
                    <a:cubicBezTo>
                      <a:pt x="516" y="199"/>
                      <a:pt x="399" y="0"/>
                      <a:pt x="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6"/>
              <p:cNvSpPr/>
              <p:nvPr/>
            </p:nvSpPr>
            <p:spPr>
              <a:xfrm>
                <a:off x="6696401" y="1287623"/>
                <a:ext cx="162876" cy="40465"/>
              </a:xfrm>
              <a:custGeom>
                <a:avLst/>
                <a:gdLst/>
                <a:ahLst/>
                <a:cxnLst/>
                <a:rect l="l" t="t" r="r" b="b"/>
                <a:pathLst>
                  <a:path w="2242" h="557" extrusionOk="0">
                    <a:moveTo>
                      <a:pt x="1083" y="1"/>
                    </a:moveTo>
                    <a:cubicBezTo>
                      <a:pt x="375" y="1"/>
                      <a:pt x="76" y="294"/>
                      <a:pt x="59" y="311"/>
                    </a:cubicBezTo>
                    <a:cubicBezTo>
                      <a:pt x="0" y="358"/>
                      <a:pt x="0" y="452"/>
                      <a:pt x="59" y="510"/>
                    </a:cubicBezTo>
                    <a:cubicBezTo>
                      <a:pt x="82" y="545"/>
                      <a:pt x="117" y="557"/>
                      <a:pt x="164" y="557"/>
                    </a:cubicBezTo>
                    <a:cubicBezTo>
                      <a:pt x="199" y="557"/>
                      <a:pt x="234" y="545"/>
                      <a:pt x="258" y="522"/>
                    </a:cubicBezTo>
                    <a:cubicBezTo>
                      <a:pt x="266" y="514"/>
                      <a:pt x="508" y="295"/>
                      <a:pt x="1085" y="295"/>
                    </a:cubicBezTo>
                    <a:cubicBezTo>
                      <a:pt x="1326" y="295"/>
                      <a:pt x="1625" y="333"/>
                      <a:pt x="1990" y="440"/>
                    </a:cubicBezTo>
                    <a:cubicBezTo>
                      <a:pt x="2006" y="445"/>
                      <a:pt x="2022" y="448"/>
                      <a:pt x="2037" y="448"/>
                    </a:cubicBezTo>
                    <a:cubicBezTo>
                      <a:pt x="2180" y="448"/>
                      <a:pt x="2242" y="212"/>
                      <a:pt x="2072" y="159"/>
                    </a:cubicBezTo>
                    <a:cubicBezTo>
                      <a:pt x="1679" y="43"/>
                      <a:pt x="1351" y="1"/>
                      <a:pt x="10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6"/>
              <p:cNvSpPr/>
              <p:nvPr/>
            </p:nvSpPr>
            <p:spPr>
              <a:xfrm>
                <a:off x="6954954" y="1327070"/>
                <a:ext cx="94369" cy="54631"/>
              </a:xfrm>
              <a:custGeom>
                <a:avLst/>
                <a:gdLst/>
                <a:ahLst/>
                <a:cxnLst/>
                <a:rect l="l" t="t" r="r" b="b"/>
                <a:pathLst>
                  <a:path w="1299" h="752" extrusionOk="0">
                    <a:moveTo>
                      <a:pt x="476" y="0"/>
                    </a:moveTo>
                    <a:cubicBezTo>
                      <a:pt x="353" y="0"/>
                      <a:pt x="243" y="27"/>
                      <a:pt x="163" y="61"/>
                    </a:cubicBezTo>
                    <a:cubicBezTo>
                      <a:pt x="0" y="132"/>
                      <a:pt x="68" y="345"/>
                      <a:pt x="211" y="345"/>
                    </a:cubicBezTo>
                    <a:cubicBezTo>
                      <a:pt x="233" y="345"/>
                      <a:pt x="256" y="341"/>
                      <a:pt x="280" y="330"/>
                    </a:cubicBezTo>
                    <a:cubicBezTo>
                      <a:pt x="290" y="325"/>
                      <a:pt x="369" y="293"/>
                      <a:pt x="477" y="293"/>
                    </a:cubicBezTo>
                    <a:cubicBezTo>
                      <a:pt x="632" y="293"/>
                      <a:pt x="847" y="359"/>
                      <a:pt x="1006" y="669"/>
                    </a:cubicBezTo>
                    <a:cubicBezTo>
                      <a:pt x="1029" y="716"/>
                      <a:pt x="1076" y="740"/>
                      <a:pt x="1135" y="751"/>
                    </a:cubicBezTo>
                    <a:cubicBezTo>
                      <a:pt x="1158" y="740"/>
                      <a:pt x="1181" y="740"/>
                      <a:pt x="1193" y="728"/>
                    </a:cubicBezTo>
                    <a:cubicBezTo>
                      <a:pt x="1263" y="693"/>
                      <a:pt x="1298" y="611"/>
                      <a:pt x="1263" y="529"/>
                    </a:cubicBezTo>
                    <a:cubicBezTo>
                      <a:pt x="1049" y="117"/>
                      <a:pt x="734" y="0"/>
                      <a:pt x="4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6"/>
              <p:cNvSpPr/>
              <p:nvPr/>
            </p:nvSpPr>
            <p:spPr>
              <a:xfrm>
                <a:off x="6337595" y="806769"/>
                <a:ext cx="922551" cy="789024"/>
              </a:xfrm>
              <a:custGeom>
                <a:avLst/>
                <a:gdLst/>
                <a:ahLst/>
                <a:cxnLst/>
                <a:rect l="l" t="t" r="r" b="b"/>
                <a:pathLst>
                  <a:path w="12699" h="10861" extrusionOk="0">
                    <a:moveTo>
                      <a:pt x="8343" y="1"/>
                    </a:moveTo>
                    <a:cubicBezTo>
                      <a:pt x="7323" y="1"/>
                      <a:pt x="6670" y="955"/>
                      <a:pt x="6578" y="1394"/>
                    </a:cubicBezTo>
                    <a:cubicBezTo>
                      <a:pt x="6533" y="1608"/>
                      <a:pt x="6246" y="1717"/>
                      <a:pt x="5827" y="1717"/>
                    </a:cubicBezTo>
                    <a:cubicBezTo>
                      <a:pt x="5375" y="1717"/>
                      <a:pt x="4769" y="1591"/>
                      <a:pt x="4143" y="1336"/>
                    </a:cubicBezTo>
                    <a:cubicBezTo>
                      <a:pt x="3986" y="1270"/>
                      <a:pt x="3831" y="1241"/>
                      <a:pt x="3681" y="1241"/>
                    </a:cubicBezTo>
                    <a:cubicBezTo>
                      <a:pt x="2680" y="1241"/>
                      <a:pt x="1885" y="2541"/>
                      <a:pt x="1966" y="3009"/>
                    </a:cubicBezTo>
                    <a:cubicBezTo>
                      <a:pt x="2060" y="3536"/>
                      <a:pt x="2095" y="3794"/>
                      <a:pt x="1896" y="3887"/>
                    </a:cubicBezTo>
                    <a:cubicBezTo>
                      <a:pt x="1709" y="3981"/>
                      <a:pt x="199" y="4894"/>
                      <a:pt x="105" y="5970"/>
                    </a:cubicBezTo>
                    <a:cubicBezTo>
                      <a:pt x="0" y="7047"/>
                      <a:pt x="1147" y="8756"/>
                      <a:pt x="1334" y="9037"/>
                    </a:cubicBezTo>
                    <a:cubicBezTo>
                      <a:pt x="1522" y="9318"/>
                      <a:pt x="1463" y="9411"/>
                      <a:pt x="1463" y="9411"/>
                    </a:cubicBezTo>
                    <a:cubicBezTo>
                      <a:pt x="1463" y="9411"/>
                      <a:pt x="1671" y="9271"/>
                      <a:pt x="2035" y="9271"/>
                    </a:cubicBezTo>
                    <a:cubicBezTo>
                      <a:pt x="2217" y="9271"/>
                      <a:pt x="2438" y="9306"/>
                      <a:pt x="2692" y="9411"/>
                    </a:cubicBezTo>
                    <a:cubicBezTo>
                      <a:pt x="2692" y="9411"/>
                      <a:pt x="2821" y="10711"/>
                      <a:pt x="3195" y="10804"/>
                    </a:cubicBezTo>
                    <a:cubicBezTo>
                      <a:pt x="3312" y="10834"/>
                      <a:pt x="3418" y="10861"/>
                      <a:pt x="3503" y="10861"/>
                    </a:cubicBezTo>
                    <a:cubicBezTo>
                      <a:pt x="3691" y="10861"/>
                      <a:pt x="3780" y="10730"/>
                      <a:pt x="3675" y="10207"/>
                    </a:cubicBezTo>
                    <a:cubicBezTo>
                      <a:pt x="3511" y="9447"/>
                      <a:pt x="2844" y="8534"/>
                      <a:pt x="3476" y="7808"/>
                    </a:cubicBezTo>
                    <a:cubicBezTo>
                      <a:pt x="4108" y="7082"/>
                      <a:pt x="4354" y="7422"/>
                      <a:pt x="4295" y="6696"/>
                    </a:cubicBezTo>
                    <a:cubicBezTo>
                      <a:pt x="4249" y="5970"/>
                      <a:pt x="3160" y="5818"/>
                      <a:pt x="3886" y="5280"/>
                    </a:cubicBezTo>
                    <a:cubicBezTo>
                      <a:pt x="4259" y="5002"/>
                      <a:pt x="5144" y="4876"/>
                      <a:pt x="6031" y="4876"/>
                    </a:cubicBezTo>
                    <a:cubicBezTo>
                      <a:pt x="6897" y="4876"/>
                      <a:pt x="7765" y="4996"/>
                      <a:pt x="8158" y="5210"/>
                    </a:cubicBezTo>
                    <a:cubicBezTo>
                      <a:pt x="8942" y="5654"/>
                      <a:pt x="9832" y="6228"/>
                      <a:pt x="9832" y="6673"/>
                    </a:cubicBezTo>
                    <a:cubicBezTo>
                      <a:pt x="9832" y="6893"/>
                      <a:pt x="10360" y="7182"/>
                      <a:pt x="10934" y="7182"/>
                    </a:cubicBezTo>
                    <a:cubicBezTo>
                      <a:pt x="11489" y="7182"/>
                      <a:pt x="12088" y="6910"/>
                      <a:pt x="12289" y="6041"/>
                    </a:cubicBezTo>
                    <a:cubicBezTo>
                      <a:pt x="12699" y="4262"/>
                      <a:pt x="12477" y="3758"/>
                      <a:pt x="11938" y="3641"/>
                    </a:cubicBezTo>
                    <a:cubicBezTo>
                      <a:pt x="11412" y="3513"/>
                      <a:pt x="10393" y="3606"/>
                      <a:pt x="10464" y="2436"/>
                    </a:cubicBezTo>
                    <a:cubicBezTo>
                      <a:pt x="10522" y="1265"/>
                      <a:pt x="9422" y="36"/>
                      <a:pt x="8380" y="1"/>
                    </a:cubicBezTo>
                    <a:cubicBezTo>
                      <a:pt x="8368" y="1"/>
                      <a:pt x="8356" y="1"/>
                      <a:pt x="8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6"/>
              <p:cNvSpPr/>
              <p:nvPr/>
            </p:nvSpPr>
            <p:spPr>
              <a:xfrm>
                <a:off x="6333309" y="802555"/>
                <a:ext cx="930251" cy="798687"/>
              </a:xfrm>
              <a:custGeom>
                <a:avLst/>
                <a:gdLst/>
                <a:ahLst/>
                <a:cxnLst/>
                <a:rect l="l" t="t" r="r" b="b"/>
                <a:pathLst>
                  <a:path w="12805" h="10994" extrusionOk="0">
                    <a:moveTo>
                      <a:pt x="8439" y="130"/>
                    </a:moveTo>
                    <a:cubicBezTo>
                      <a:pt x="8896" y="153"/>
                      <a:pt x="9387" y="411"/>
                      <a:pt x="9785" y="844"/>
                    </a:cubicBezTo>
                    <a:cubicBezTo>
                      <a:pt x="10218" y="1288"/>
                      <a:pt x="10452" y="1874"/>
                      <a:pt x="10452" y="2494"/>
                    </a:cubicBezTo>
                    <a:cubicBezTo>
                      <a:pt x="10394" y="3524"/>
                      <a:pt x="11143" y="3641"/>
                      <a:pt x="11693" y="3711"/>
                    </a:cubicBezTo>
                    <a:cubicBezTo>
                      <a:pt x="11798" y="3734"/>
                      <a:pt x="11904" y="3746"/>
                      <a:pt x="11986" y="3770"/>
                    </a:cubicBezTo>
                    <a:cubicBezTo>
                      <a:pt x="12465" y="3887"/>
                      <a:pt x="12688" y="4308"/>
                      <a:pt x="12278" y="6075"/>
                    </a:cubicBezTo>
                    <a:cubicBezTo>
                      <a:pt x="12071" y="7003"/>
                      <a:pt x="11414" y="7165"/>
                      <a:pt x="11003" y="7165"/>
                    </a:cubicBezTo>
                    <a:cubicBezTo>
                      <a:pt x="10927" y="7165"/>
                      <a:pt x="10859" y="7159"/>
                      <a:pt x="10803" y="7152"/>
                    </a:cubicBezTo>
                    <a:cubicBezTo>
                      <a:pt x="10312" y="7094"/>
                      <a:pt x="9961" y="6859"/>
                      <a:pt x="9961" y="6731"/>
                    </a:cubicBezTo>
                    <a:cubicBezTo>
                      <a:pt x="9961" y="6344"/>
                      <a:pt x="9434" y="5865"/>
                      <a:pt x="8252" y="5209"/>
                    </a:cubicBezTo>
                    <a:cubicBezTo>
                      <a:pt x="7855" y="4985"/>
                      <a:pt x="6981" y="4862"/>
                      <a:pt x="6105" y="4862"/>
                    </a:cubicBezTo>
                    <a:cubicBezTo>
                      <a:pt x="5199" y="4862"/>
                      <a:pt x="4291" y="4994"/>
                      <a:pt x="3910" y="5279"/>
                    </a:cubicBezTo>
                    <a:cubicBezTo>
                      <a:pt x="3722" y="5408"/>
                      <a:pt x="3641" y="5537"/>
                      <a:pt x="3629" y="5666"/>
                    </a:cubicBezTo>
                    <a:cubicBezTo>
                      <a:pt x="3617" y="5830"/>
                      <a:pt x="3734" y="5958"/>
                      <a:pt x="3910" y="6122"/>
                    </a:cubicBezTo>
                    <a:cubicBezTo>
                      <a:pt x="4074" y="6298"/>
                      <a:pt x="4261" y="6485"/>
                      <a:pt x="4296" y="6766"/>
                    </a:cubicBezTo>
                    <a:cubicBezTo>
                      <a:pt x="4319" y="7164"/>
                      <a:pt x="4273" y="7187"/>
                      <a:pt x="4085" y="7304"/>
                    </a:cubicBezTo>
                    <a:cubicBezTo>
                      <a:pt x="3851" y="7445"/>
                      <a:pt x="3652" y="7609"/>
                      <a:pt x="3488" y="7819"/>
                    </a:cubicBezTo>
                    <a:cubicBezTo>
                      <a:pt x="2997" y="8381"/>
                      <a:pt x="3243" y="9060"/>
                      <a:pt x="3465" y="9657"/>
                    </a:cubicBezTo>
                    <a:cubicBezTo>
                      <a:pt x="3547" y="9856"/>
                      <a:pt x="3605" y="10066"/>
                      <a:pt x="3664" y="10277"/>
                    </a:cubicBezTo>
                    <a:cubicBezTo>
                      <a:pt x="3734" y="10652"/>
                      <a:pt x="3722" y="10757"/>
                      <a:pt x="3664" y="10815"/>
                    </a:cubicBezTo>
                    <a:cubicBezTo>
                      <a:pt x="3644" y="10836"/>
                      <a:pt x="3611" y="10843"/>
                      <a:pt x="3571" y="10843"/>
                    </a:cubicBezTo>
                    <a:cubicBezTo>
                      <a:pt x="3493" y="10843"/>
                      <a:pt x="3385" y="10815"/>
                      <a:pt x="3278" y="10792"/>
                    </a:cubicBezTo>
                    <a:cubicBezTo>
                      <a:pt x="3032" y="10734"/>
                      <a:pt x="2868" y="9949"/>
                      <a:pt x="2821" y="9469"/>
                    </a:cubicBezTo>
                    <a:lnTo>
                      <a:pt x="2821" y="9423"/>
                    </a:lnTo>
                    <a:lnTo>
                      <a:pt x="2786" y="9411"/>
                    </a:lnTo>
                    <a:cubicBezTo>
                      <a:pt x="2564" y="9306"/>
                      <a:pt x="2330" y="9259"/>
                      <a:pt x="2096" y="9259"/>
                    </a:cubicBezTo>
                    <a:cubicBezTo>
                      <a:pt x="1920" y="9259"/>
                      <a:pt x="1756" y="9282"/>
                      <a:pt x="1604" y="9352"/>
                    </a:cubicBezTo>
                    <a:cubicBezTo>
                      <a:pt x="1581" y="9235"/>
                      <a:pt x="1522" y="9142"/>
                      <a:pt x="1464" y="9060"/>
                    </a:cubicBezTo>
                    <a:cubicBezTo>
                      <a:pt x="1066" y="8463"/>
                      <a:pt x="153" y="6988"/>
                      <a:pt x="246" y="6040"/>
                    </a:cubicBezTo>
                    <a:cubicBezTo>
                      <a:pt x="328" y="5045"/>
                      <a:pt x="1744" y="4132"/>
                      <a:pt x="2002" y="4015"/>
                    </a:cubicBezTo>
                    <a:cubicBezTo>
                      <a:pt x="2248" y="3887"/>
                      <a:pt x="2189" y="3559"/>
                      <a:pt x="2096" y="3056"/>
                    </a:cubicBezTo>
                    <a:cubicBezTo>
                      <a:pt x="2049" y="2763"/>
                      <a:pt x="2388" y="2108"/>
                      <a:pt x="2880" y="1710"/>
                    </a:cubicBezTo>
                    <a:cubicBezTo>
                      <a:pt x="3100" y="1540"/>
                      <a:pt x="3406" y="1365"/>
                      <a:pt x="3757" y="1365"/>
                    </a:cubicBezTo>
                    <a:cubicBezTo>
                      <a:pt x="3892" y="1365"/>
                      <a:pt x="4033" y="1391"/>
                      <a:pt x="4179" y="1452"/>
                    </a:cubicBezTo>
                    <a:cubicBezTo>
                      <a:pt x="4784" y="1713"/>
                      <a:pt x="5399" y="1848"/>
                      <a:pt x="5873" y="1848"/>
                    </a:cubicBezTo>
                    <a:cubicBezTo>
                      <a:pt x="6124" y="1848"/>
                      <a:pt x="6335" y="1810"/>
                      <a:pt x="6485" y="1733"/>
                    </a:cubicBezTo>
                    <a:cubicBezTo>
                      <a:pt x="6602" y="1686"/>
                      <a:pt x="6684" y="1593"/>
                      <a:pt x="6707" y="1464"/>
                    </a:cubicBezTo>
                    <a:cubicBezTo>
                      <a:pt x="6789" y="1078"/>
                      <a:pt x="7409" y="130"/>
                      <a:pt x="8392" y="130"/>
                    </a:cubicBezTo>
                    <a:close/>
                    <a:moveTo>
                      <a:pt x="8381" y="1"/>
                    </a:moveTo>
                    <a:cubicBezTo>
                      <a:pt x="7304" y="1"/>
                      <a:pt x="6648" y="1007"/>
                      <a:pt x="6555" y="1452"/>
                    </a:cubicBezTo>
                    <a:cubicBezTo>
                      <a:pt x="6531" y="1522"/>
                      <a:pt x="6485" y="1581"/>
                      <a:pt x="6414" y="1616"/>
                    </a:cubicBezTo>
                    <a:cubicBezTo>
                      <a:pt x="6295" y="1674"/>
                      <a:pt x="6110" y="1707"/>
                      <a:pt x="5879" y="1707"/>
                    </a:cubicBezTo>
                    <a:cubicBezTo>
                      <a:pt x="5454" y="1707"/>
                      <a:pt x="4869" y="1596"/>
                      <a:pt x="4226" y="1323"/>
                    </a:cubicBezTo>
                    <a:cubicBezTo>
                      <a:pt x="4056" y="1253"/>
                      <a:pt x="3892" y="1224"/>
                      <a:pt x="3738" y="1224"/>
                    </a:cubicBezTo>
                    <a:cubicBezTo>
                      <a:pt x="3351" y="1224"/>
                      <a:pt x="3021" y="1408"/>
                      <a:pt x="2786" y="1593"/>
                    </a:cubicBezTo>
                    <a:cubicBezTo>
                      <a:pt x="2248" y="2037"/>
                      <a:pt x="1897" y="2740"/>
                      <a:pt x="1955" y="3079"/>
                    </a:cubicBezTo>
                    <a:cubicBezTo>
                      <a:pt x="2037" y="3594"/>
                      <a:pt x="2060" y="3816"/>
                      <a:pt x="1932" y="3887"/>
                    </a:cubicBezTo>
                    <a:cubicBezTo>
                      <a:pt x="1908" y="3898"/>
                      <a:pt x="188" y="4846"/>
                      <a:pt x="82" y="6028"/>
                    </a:cubicBezTo>
                    <a:cubicBezTo>
                      <a:pt x="1" y="7023"/>
                      <a:pt x="925" y="8533"/>
                      <a:pt x="1335" y="9142"/>
                    </a:cubicBezTo>
                    <a:cubicBezTo>
                      <a:pt x="1475" y="9352"/>
                      <a:pt x="1452" y="9434"/>
                      <a:pt x="1452" y="9434"/>
                    </a:cubicBezTo>
                    <a:lnTo>
                      <a:pt x="1253" y="9739"/>
                    </a:lnTo>
                    <a:lnTo>
                      <a:pt x="1253" y="9739"/>
                    </a:lnTo>
                    <a:lnTo>
                      <a:pt x="1557" y="9540"/>
                    </a:lnTo>
                    <a:cubicBezTo>
                      <a:pt x="1557" y="9532"/>
                      <a:pt x="1751" y="9409"/>
                      <a:pt x="2086" y="9409"/>
                    </a:cubicBezTo>
                    <a:cubicBezTo>
                      <a:pt x="2252" y="9409"/>
                      <a:pt x="2452" y="9439"/>
                      <a:pt x="2681" y="9528"/>
                    </a:cubicBezTo>
                    <a:cubicBezTo>
                      <a:pt x="2716" y="9821"/>
                      <a:pt x="2845" y="10839"/>
                      <a:pt x="3243" y="10932"/>
                    </a:cubicBezTo>
                    <a:cubicBezTo>
                      <a:pt x="3348" y="10968"/>
                      <a:pt x="3453" y="10979"/>
                      <a:pt x="3559" y="10991"/>
                    </a:cubicBezTo>
                    <a:cubicBezTo>
                      <a:pt x="3571" y="10993"/>
                      <a:pt x="3583" y="10994"/>
                      <a:pt x="3595" y="10994"/>
                    </a:cubicBezTo>
                    <a:cubicBezTo>
                      <a:pt x="3653" y="10994"/>
                      <a:pt x="3709" y="10971"/>
                      <a:pt x="3758" y="10932"/>
                    </a:cubicBezTo>
                    <a:cubicBezTo>
                      <a:pt x="3863" y="10839"/>
                      <a:pt x="3875" y="10628"/>
                      <a:pt x="3804" y="10265"/>
                    </a:cubicBezTo>
                    <a:cubicBezTo>
                      <a:pt x="3746" y="10043"/>
                      <a:pt x="3676" y="9821"/>
                      <a:pt x="3594" y="9622"/>
                    </a:cubicBezTo>
                    <a:cubicBezTo>
                      <a:pt x="3383" y="9025"/>
                      <a:pt x="3161" y="8428"/>
                      <a:pt x="3594" y="7925"/>
                    </a:cubicBezTo>
                    <a:cubicBezTo>
                      <a:pt x="3758" y="7737"/>
                      <a:pt x="3945" y="7573"/>
                      <a:pt x="4156" y="7445"/>
                    </a:cubicBezTo>
                    <a:cubicBezTo>
                      <a:pt x="4378" y="7304"/>
                      <a:pt x="4472" y="7234"/>
                      <a:pt x="4436" y="6766"/>
                    </a:cubicBezTo>
                    <a:cubicBezTo>
                      <a:pt x="4401" y="6426"/>
                      <a:pt x="4179" y="6216"/>
                      <a:pt x="4003" y="6028"/>
                    </a:cubicBezTo>
                    <a:cubicBezTo>
                      <a:pt x="3875" y="5900"/>
                      <a:pt x="3769" y="5794"/>
                      <a:pt x="3769" y="5689"/>
                    </a:cubicBezTo>
                    <a:cubicBezTo>
                      <a:pt x="3781" y="5607"/>
                      <a:pt x="3851" y="5513"/>
                      <a:pt x="3992" y="5408"/>
                    </a:cubicBezTo>
                    <a:cubicBezTo>
                      <a:pt x="4347" y="5142"/>
                      <a:pt x="5218" y="5019"/>
                      <a:pt x="6092" y="5019"/>
                    </a:cubicBezTo>
                    <a:cubicBezTo>
                      <a:pt x="6945" y="5019"/>
                      <a:pt x="7800" y="5136"/>
                      <a:pt x="8182" y="5350"/>
                    </a:cubicBezTo>
                    <a:cubicBezTo>
                      <a:pt x="9258" y="5958"/>
                      <a:pt x="9809" y="6426"/>
                      <a:pt x="9809" y="6742"/>
                    </a:cubicBezTo>
                    <a:cubicBezTo>
                      <a:pt x="9809" y="6988"/>
                      <a:pt x="10253" y="7257"/>
                      <a:pt x="10780" y="7316"/>
                    </a:cubicBezTo>
                    <a:cubicBezTo>
                      <a:pt x="10828" y="7321"/>
                      <a:pt x="10894" y="7327"/>
                      <a:pt x="10973" y="7327"/>
                    </a:cubicBezTo>
                    <a:cubicBezTo>
                      <a:pt x="11394" y="7327"/>
                      <a:pt x="12172" y="7177"/>
                      <a:pt x="12419" y="6122"/>
                    </a:cubicBezTo>
                    <a:cubicBezTo>
                      <a:pt x="12805" y="4495"/>
                      <a:pt x="12688" y="3793"/>
                      <a:pt x="12021" y="3641"/>
                    </a:cubicBezTo>
                    <a:cubicBezTo>
                      <a:pt x="11927" y="3617"/>
                      <a:pt x="11822" y="3606"/>
                      <a:pt x="11705" y="3582"/>
                    </a:cubicBezTo>
                    <a:cubicBezTo>
                      <a:pt x="11166" y="3500"/>
                      <a:pt x="10546" y="3418"/>
                      <a:pt x="10593" y="2517"/>
                    </a:cubicBezTo>
                    <a:cubicBezTo>
                      <a:pt x="10593" y="1862"/>
                      <a:pt x="10347" y="1230"/>
                      <a:pt x="9891" y="762"/>
                    </a:cubicBezTo>
                    <a:cubicBezTo>
                      <a:pt x="9457" y="293"/>
                      <a:pt x="8931" y="13"/>
                      <a:pt x="8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6"/>
              <p:cNvSpPr/>
              <p:nvPr/>
            </p:nvSpPr>
            <p:spPr>
              <a:xfrm>
                <a:off x="6382636" y="1401606"/>
                <a:ext cx="162440" cy="190554"/>
              </a:xfrm>
              <a:custGeom>
                <a:avLst/>
                <a:gdLst/>
                <a:ahLst/>
                <a:cxnLst/>
                <a:rect l="l" t="t" r="r" b="b"/>
                <a:pathLst>
                  <a:path w="2236" h="2623" extrusionOk="0">
                    <a:moveTo>
                      <a:pt x="989" y="1"/>
                    </a:moveTo>
                    <a:cubicBezTo>
                      <a:pt x="936" y="1"/>
                      <a:pt x="884" y="6"/>
                      <a:pt x="831" y="18"/>
                    </a:cubicBezTo>
                    <a:cubicBezTo>
                      <a:pt x="305" y="135"/>
                      <a:pt x="0" y="814"/>
                      <a:pt x="164" y="1528"/>
                    </a:cubicBezTo>
                    <a:cubicBezTo>
                      <a:pt x="301" y="2170"/>
                      <a:pt x="769" y="2622"/>
                      <a:pt x="1244" y="2622"/>
                    </a:cubicBezTo>
                    <a:cubicBezTo>
                      <a:pt x="1298" y="2622"/>
                      <a:pt x="1352" y="2616"/>
                      <a:pt x="1405" y="2605"/>
                    </a:cubicBezTo>
                    <a:cubicBezTo>
                      <a:pt x="1932" y="2488"/>
                      <a:pt x="2236" y="1820"/>
                      <a:pt x="2084" y="1106"/>
                    </a:cubicBezTo>
                    <a:cubicBezTo>
                      <a:pt x="1936" y="463"/>
                      <a:pt x="146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6"/>
              <p:cNvSpPr/>
              <p:nvPr/>
            </p:nvSpPr>
            <p:spPr>
              <a:xfrm>
                <a:off x="6376679" y="1396521"/>
                <a:ext cx="175226" cy="201161"/>
              </a:xfrm>
              <a:custGeom>
                <a:avLst/>
                <a:gdLst/>
                <a:ahLst/>
                <a:cxnLst/>
                <a:rect l="l" t="t" r="r" b="b"/>
                <a:pathLst>
                  <a:path w="2412" h="2769" extrusionOk="0">
                    <a:moveTo>
                      <a:pt x="1077" y="146"/>
                    </a:moveTo>
                    <a:cubicBezTo>
                      <a:pt x="1288" y="158"/>
                      <a:pt x="1475" y="240"/>
                      <a:pt x="1627" y="381"/>
                    </a:cubicBezTo>
                    <a:cubicBezTo>
                      <a:pt x="1861" y="591"/>
                      <a:pt x="2025" y="872"/>
                      <a:pt x="2096" y="1188"/>
                    </a:cubicBezTo>
                    <a:cubicBezTo>
                      <a:pt x="2166" y="1504"/>
                      <a:pt x="2142" y="1820"/>
                      <a:pt x="2014" y="2124"/>
                    </a:cubicBezTo>
                    <a:cubicBezTo>
                      <a:pt x="1920" y="2359"/>
                      <a:pt x="1721" y="2534"/>
                      <a:pt x="1475" y="2604"/>
                    </a:cubicBezTo>
                    <a:cubicBezTo>
                      <a:pt x="1428" y="2615"/>
                      <a:pt x="1380" y="2619"/>
                      <a:pt x="1332" y="2619"/>
                    </a:cubicBezTo>
                    <a:cubicBezTo>
                      <a:pt x="885" y="2619"/>
                      <a:pt x="443" y="2189"/>
                      <a:pt x="316" y="1586"/>
                    </a:cubicBezTo>
                    <a:cubicBezTo>
                      <a:pt x="164" y="907"/>
                      <a:pt x="445" y="275"/>
                      <a:pt x="937" y="158"/>
                    </a:cubicBezTo>
                    <a:cubicBezTo>
                      <a:pt x="984" y="158"/>
                      <a:pt x="1030" y="146"/>
                      <a:pt x="1077" y="146"/>
                    </a:cubicBezTo>
                    <a:close/>
                    <a:moveTo>
                      <a:pt x="1076" y="1"/>
                    </a:moveTo>
                    <a:cubicBezTo>
                      <a:pt x="1018" y="1"/>
                      <a:pt x="959" y="6"/>
                      <a:pt x="902" y="18"/>
                    </a:cubicBezTo>
                    <a:cubicBezTo>
                      <a:pt x="328" y="146"/>
                      <a:pt x="0" y="860"/>
                      <a:pt x="164" y="1609"/>
                    </a:cubicBezTo>
                    <a:cubicBezTo>
                      <a:pt x="316" y="2288"/>
                      <a:pt x="820" y="2768"/>
                      <a:pt x="1323" y="2768"/>
                    </a:cubicBezTo>
                    <a:cubicBezTo>
                      <a:pt x="1382" y="2768"/>
                      <a:pt x="1440" y="2756"/>
                      <a:pt x="1499" y="2745"/>
                    </a:cubicBezTo>
                    <a:cubicBezTo>
                      <a:pt x="1803" y="2675"/>
                      <a:pt x="2037" y="2464"/>
                      <a:pt x="2154" y="2171"/>
                    </a:cubicBezTo>
                    <a:cubicBezTo>
                      <a:pt x="2412" y="1516"/>
                      <a:pt x="2248" y="755"/>
                      <a:pt x="1733" y="264"/>
                    </a:cubicBezTo>
                    <a:cubicBezTo>
                      <a:pt x="1554" y="94"/>
                      <a:pt x="1315" y="1"/>
                      <a:pt x="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6"/>
              <p:cNvSpPr/>
              <p:nvPr/>
            </p:nvSpPr>
            <p:spPr>
              <a:xfrm>
                <a:off x="6344351" y="1103606"/>
                <a:ext cx="116599" cy="302722"/>
              </a:xfrm>
              <a:custGeom>
                <a:avLst/>
                <a:gdLst/>
                <a:ahLst/>
                <a:cxnLst/>
                <a:rect l="l" t="t" r="r" b="b"/>
                <a:pathLst>
                  <a:path w="1605" h="4167" extrusionOk="0">
                    <a:moveTo>
                      <a:pt x="1475" y="0"/>
                    </a:moveTo>
                    <a:cubicBezTo>
                      <a:pt x="1" y="2130"/>
                      <a:pt x="1288" y="4143"/>
                      <a:pt x="1300" y="4167"/>
                    </a:cubicBezTo>
                    <a:lnTo>
                      <a:pt x="1429" y="4085"/>
                    </a:lnTo>
                    <a:cubicBezTo>
                      <a:pt x="1405" y="4061"/>
                      <a:pt x="176" y="2130"/>
                      <a:pt x="1604" y="82"/>
                    </a:cubicBezTo>
                    <a:lnTo>
                      <a:pt x="1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6"/>
              <p:cNvSpPr/>
              <p:nvPr/>
            </p:nvSpPr>
            <p:spPr>
              <a:xfrm>
                <a:off x="6479548" y="1589909"/>
                <a:ext cx="233925" cy="217797"/>
              </a:xfrm>
              <a:custGeom>
                <a:avLst/>
                <a:gdLst/>
                <a:ahLst/>
                <a:cxnLst/>
                <a:rect l="l" t="t" r="r" b="b"/>
                <a:pathLst>
                  <a:path w="3220" h="2998" extrusionOk="0">
                    <a:moveTo>
                      <a:pt x="141" y="1"/>
                    </a:moveTo>
                    <a:lnTo>
                      <a:pt x="1" y="36"/>
                    </a:lnTo>
                    <a:cubicBezTo>
                      <a:pt x="12" y="59"/>
                      <a:pt x="703" y="2880"/>
                      <a:pt x="3196" y="2997"/>
                    </a:cubicBezTo>
                    <a:lnTo>
                      <a:pt x="3219" y="2845"/>
                    </a:lnTo>
                    <a:cubicBezTo>
                      <a:pt x="832" y="2740"/>
                      <a:pt x="141" y="24"/>
                      <a:pt x="1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6"/>
              <p:cNvSpPr/>
              <p:nvPr/>
            </p:nvSpPr>
            <p:spPr>
              <a:xfrm>
                <a:off x="6680201" y="1764263"/>
                <a:ext cx="70686" cy="59716"/>
              </a:xfrm>
              <a:custGeom>
                <a:avLst/>
                <a:gdLst/>
                <a:ahLst/>
                <a:cxnLst/>
                <a:rect l="l" t="t" r="r" b="b"/>
                <a:pathLst>
                  <a:path w="973" h="822" extrusionOk="0">
                    <a:moveTo>
                      <a:pt x="563" y="0"/>
                    </a:moveTo>
                    <a:cubicBezTo>
                      <a:pt x="188" y="0"/>
                      <a:pt x="1" y="445"/>
                      <a:pt x="270" y="702"/>
                    </a:cubicBezTo>
                    <a:cubicBezTo>
                      <a:pt x="353" y="785"/>
                      <a:pt x="454" y="822"/>
                      <a:pt x="555" y="822"/>
                    </a:cubicBezTo>
                    <a:cubicBezTo>
                      <a:pt x="767" y="822"/>
                      <a:pt x="972" y="656"/>
                      <a:pt x="972" y="410"/>
                    </a:cubicBezTo>
                    <a:cubicBezTo>
                      <a:pt x="972" y="187"/>
                      <a:pt x="785" y="0"/>
                      <a:pt x="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6"/>
              <p:cNvSpPr/>
              <p:nvPr/>
            </p:nvSpPr>
            <p:spPr>
              <a:xfrm>
                <a:off x="6673445" y="1758306"/>
                <a:ext cx="82528" cy="70613"/>
              </a:xfrm>
              <a:custGeom>
                <a:avLst/>
                <a:gdLst/>
                <a:ahLst/>
                <a:cxnLst/>
                <a:rect l="l" t="t" r="r" b="b"/>
                <a:pathLst>
                  <a:path w="1136" h="972" extrusionOk="0">
                    <a:moveTo>
                      <a:pt x="656" y="152"/>
                    </a:moveTo>
                    <a:cubicBezTo>
                      <a:pt x="843" y="152"/>
                      <a:pt x="995" y="305"/>
                      <a:pt x="995" y="492"/>
                    </a:cubicBezTo>
                    <a:cubicBezTo>
                      <a:pt x="995" y="690"/>
                      <a:pt x="823" y="824"/>
                      <a:pt x="646" y="824"/>
                    </a:cubicBezTo>
                    <a:cubicBezTo>
                      <a:pt x="563" y="824"/>
                      <a:pt x="478" y="794"/>
                      <a:pt x="410" y="726"/>
                    </a:cubicBezTo>
                    <a:cubicBezTo>
                      <a:pt x="199" y="515"/>
                      <a:pt x="351" y="152"/>
                      <a:pt x="656" y="152"/>
                    </a:cubicBezTo>
                    <a:close/>
                    <a:moveTo>
                      <a:pt x="645" y="0"/>
                    </a:moveTo>
                    <a:cubicBezTo>
                      <a:pt x="527" y="0"/>
                      <a:pt x="405" y="43"/>
                      <a:pt x="304" y="141"/>
                    </a:cubicBezTo>
                    <a:cubicBezTo>
                      <a:pt x="0" y="445"/>
                      <a:pt x="223" y="972"/>
                      <a:pt x="656" y="972"/>
                    </a:cubicBezTo>
                    <a:cubicBezTo>
                      <a:pt x="913" y="972"/>
                      <a:pt x="1135" y="749"/>
                      <a:pt x="1135" y="492"/>
                    </a:cubicBezTo>
                    <a:cubicBezTo>
                      <a:pt x="1135" y="197"/>
                      <a:pt x="897" y="0"/>
                      <a:pt x="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6"/>
              <p:cNvSpPr/>
              <p:nvPr/>
            </p:nvSpPr>
            <p:spPr>
              <a:xfrm>
                <a:off x="5954960" y="1856888"/>
                <a:ext cx="666686" cy="2080624"/>
              </a:xfrm>
              <a:custGeom>
                <a:avLst/>
                <a:gdLst/>
                <a:ahLst/>
                <a:cxnLst/>
                <a:rect l="l" t="t" r="r" b="b"/>
                <a:pathLst>
                  <a:path w="9177" h="28640" extrusionOk="0">
                    <a:moveTo>
                      <a:pt x="7503" y="1"/>
                    </a:moveTo>
                    <a:cubicBezTo>
                      <a:pt x="7503" y="1"/>
                      <a:pt x="5372" y="1230"/>
                      <a:pt x="3757" y="1909"/>
                    </a:cubicBezTo>
                    <a:cubicBezTo>
                      <a:pt x="2154" y="2599"/>
                      <a:pt x="340" y="3184"/>
                      <a:pt x="246" y="3524"/>
                    </a:cubicBezTo>
                    <a:cubicBezTo>
                      <a:pt x="152" y="3863"/>
                      <a:pt x="0" y="26639"/>
                      <a:pt x="398" y="26979"/>
                    </a:cubicBezTo>
                    <a:cubicBezTo>
                      <a:pt x="784" y="27318"/>
                      <a:pt x="3418" y="28243"/>
                      <a:pt x="5466" y="28536"/>
                    </a:cubicBezTo>
                    <a:cubicBezTo>
                      <a:pt x="5951" y="28605"/>
                      <a:pt x="6442" y="28639"/>
                      <a:pt x="6933" y="28639"/>
                    </a:cubicBezTo>
                    <a:cubicBezTo>
                      <a:pt x="7686" y="28639"/>
                      <a:pt x="8440" y="28558"/>
                      <a:pt x="9176" y="28395"/>
                    </a:cubicBezTo>
                    <a:lnTo>
                      <a:pt x="7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6"/>
              <p:cNvSpPr/>
              <p:nvPr/>
            </p:nvSpPr>
            <p:spPr>
              <a:xfrm>
                <a:off x="5959174" y="1848388"/>
                <a:ext cx="666686" cy="2094427"/>
              </a:xfrm>
              <a:custGeom>
                <a:avLst/>
                <a:gdLst/>
                <a:ahLst/>
                <a:cxnLst/>
                <a:rect l="l" t="t" r="r" b="b"/>
                <a:pathLst>
                  <a:path w="9177" h="28830" extrusionOk="0">
                    <a:moveTo>
                      <a:pt x="7386" y="247"/>
                    </a:moveTo>
                    <a:lnTo>
                      <a:pt x="9036" y="28454"/>
                    </a:lnTo>
                    <a:cubicBezTo>
                      <a:pt x="8323" y="28607"/>
                      <a:pt x="7597" y="28682"/>
                      <a:pt x="6873" y="28682"/>
                    </a:cubicBezTo>
                    <a:cubicBezTo>
                      <a:pt x="6386" y="28682"/>
                      <a:pt x="5900" y="28648"/>
                      <a:pt x="5420" y="28582"/>
                    </a:cubicBezTo>
                    <a:cubicBezTo>
                      <a:pt x="3360" y="28290"/>
                      <a:pt x="738" y="27353"/>
                      <a:pt x="387" y="27049"/>
                    </a:cubicBezTo>
                    <a:cubicBezTo>
                      <a:pt x="235" y="26792"/>
                      <a:pt x="153" y="22403"/>
                      <a:pt x="153" y="15298"/>
                    </a:cubicBezTo>
                    <a:cubicBezTo>
                      <a:pt x="153" y="9563"/>
                      <a:pt x="200" y="3863"/>
                      <a:pt x="258" y="3664"/>
                    </a:cubicBezTo>
                    <a:cubicBezTo>
                      <a:pt x="317" y="3454"/>
                      <a:pt x="1335" y="3056"/>
                      <a:pt x="2318" y="2669"/>
                    </a:cubicBezTo>
                    <a:cubicBezTo>
                      <a:pt x="2786" y="2482"/>
                      <a:pt x="3255" y="2295"/>
                      <a:pt x="3723" y="2096"/>
                    </a:cubicBezTo>
                    <a:cubicBezTo>
                      <a:pt x="5127" y="1511"/>
                      <a:pt x="6941" y="492"/>
                      <a:pt x="7386" y="247"/>
                    </a:cubicBezTo>
                    <a:close/>
                    <a:moveTo>
                      <a:pt x="7515" y="1"/>
                    </a:moveTo>
                    <a:lnTo>
                      <a:pt x="7409" y="59"/>
                    </a:lnTo>
                    <a:cubicBezTo>
                      <a:pt x="7386" y="71"/>
                      <a:pt x="5256" y="1288"/>
                      <a:pt x="3676" y="1967"/>
                    </a:cubicBezTo>
                    <a:cubicBezTo>
                      <a:pt x="3208" y="2166"/>
                      <a:pt x="2728" y="2353"/>
                      <a:pt x="2271" y="2529"/>
                    </a:cubicBezTo>
                    <a:cubicBezTo>
                      <a:pt x="949" y="3044"/>
                      <a:pt x="188" y="3360"/>
                      <a:pt x="118" y="3617"/>
                    </a:cubicBezTo>
                    <a:cubicBezTo>
                      <a:pt x="59" y="3816"/>
                      <a:pt x="1" y="9856"/>
                      <a:pt x="1" y="15368"/>
                    </a:cubicBezTo>
                    <a:cubicBezTo>
                      <a:pt x="1" y="26909"/>
                      <a:pt x="211" y="27096"/>
                      <a:pt x="282" y="27154"/>
                    </a:cubicBezTo>
                    <a:cubicBezTo>
                      <a:pt x="715" y="27529"/>
                      <a:pt x="3395" y="28442"/>
                      <a:pt x="5396" y="28734"/>
                    </a:cubicBezTo>
                    <a:cubicBezTo>
                      <a:pt x="5876" y="28793"/>
                      <a:pt x="6356" y="28828"/>
                      <a:pt x="6848" y="28828"/>
                    </a:cubicBezTo>
                    <a:cubicBezTo>
                      <a:pt x="6895" y="28829"/>
                      <a:pt x="6943" y="28829"/>
                      <a:pt x="6991" y="28829"/>
                    </a:cubicBezTo>
                    <a:cubicBezTo>
                      <a:pt x="7705" y="28829"/>
                      <a:pt x="8427" y="28748"/>
                      <a:pt x="9118" y="28594"/>
                    </a:cubicBezTo>
                    <a:lnTo>
                      <a:pt x="9177" y="28571"/>
                    </a:lnTo>
                    <a:lnTo>
                      <a:pt x="7515" y="118"/>
                    </a:lnTo>
                    <a:lnTo>
                      <a:pt x="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6"/>
              <p:cNvSpPr/>
              <p:nvPr/>
            </p:nvSpPr>
            <p:spPr>
              <a:xfrm>
                <a:off x="6317980" y="1856888"/>
                <a:ext cx="256882" cy="1249973"/>
              </a:xfrm>
              <a:custGeom>
                <a:avLst/>
                <a:gdLst/>
                <a:ahLst/>
                <a:cxnLst/>
                <a:rect l="l" t="t" r="r" b="b"/>
                <a:pathLst>
                  <a:path w="3536" h="17206" extrusionOk="0">
                    <a:moveTo>
                      <a:pt x="2517" y="1"/>
                    </a:moveTo>
                    <a:cubicBezTo>
                      <a:pt x="1698" y="504"/>
                      <a:pt x="867" y="961"/>
                      <a:pt x="1" y="1359"/>
                    </a:cubicBezTo>
                    <a:cubicBezTo>
                      <a:pt x="293" y="3688"/>
                      <a:pt x="1089" y="9867"/>
                      <a:pt x="1639" y="12454"/>
                    </a:cubicBezTo>
                    <a:cubicBezTo>
                      <a:pt x="2037" y="14350"/>
                      <a:pt x="2904" y="16082"/>
                      <a:pt x="3536" y="17206"/>
                    </a:cubicBezTo>
                    <a:lnTo>
                      <a:pt x="2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6"/>
              <p:cNvSpPr/>
              <p:nvPr/>
            </p:nvSpPr>
            <p:spPr>
              <a:xfrm>
                <a:off x="6312895" y="1847589"/>
                <a:ext cx="268796" cy="1281429"/>
              </a:xfrm>
              <a:custGeom>
                <a:avLst/>
                <a:gdLst/>
                <a:ahLst/>
                <a:cxnLst/>
                <a:rect l="l" t="t" r="r" b="b"/>
                <a:pathLst>
                  <a:path w="3700" h="17639" extrusionOk="0">
                    <a:moveTo>
                      <a:pt x="2517" y="258"/>
                    </a:moveTo>
                    <a:lnTo>
                      <a:pt x="3512" y="17018"/>
                    </a:lnTo>
                    <a:cubicBezTo>
                      <a:pt x="2903" y="15894"/>
                      <a:pt x="2143" y="14291"/>
                      <a:pt x="1780" y="12559"/>
                    </a:cubicBezTo>
                    <a:cubicBezTo>
                      <a:pt x="1241" y="10019"/>
                      <a:pt x="457" y="4038"/>
                      <a:pt x="141" y="1533"/>
                    </a:cubicBezTo>
                    <a:cubicBezTo>
                      <a:pt x="1206" y="1042"/>
                      <a:pt x="2201" y="445"/>
                      <a:pt x="2517" y="258"/>
                    </a:cubicBezTo>
                    <a:close/>
                    <a:moveTo>
                      <a:pt x="2657" y="0"/>
                    </a:moveTo>
                    <a:lnTo>
                      <a:pt x="2552" y="70"/>
                    </a:lnTo>
                    <a:cubicBezTo>
                      <a:pt x="1745" y="562"/>
                      <a:pt x="902" y="1018"/>
                      <a:pt x="47" y="1428"/>
                    </a:cubicBezTo>
                    <a:lnTo>
                      <a:pt x="1" y="1451"/>
                    </a:lnTo>
                    <a:lnTo>
                      <a:pt x="1" y="1498"/>
                    </a:lnTo>
                    <a:cubicBezTo>
                      <a:pt x="317" y="3980"/>
                      <a:pt x="1101" y="10019"/>
                      <a:pt x="1639" y="12594"/>
                    </a:cubicBezTo>
                    <a:cubicBezTo>
                      <a:pt x="2037" y="14490"/>
                      <a:pt x="2892" y="16234"/>
                      <a:pt x="3547" y="17369"/>
                    </a:cubicBezTo>
                    <a:lnTo>
                      <a:pt x="3699" y="17638"/>
                    </a:lnTo>
                    <a:lnTo>
                      <a:pt x="26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6"/>
              <p:cNvSpPr/>
              <p:nvPr/>
            </p:nvSpPr>
            <p:spPr>
              <a:xfrm>
                <a:off x="6843512" y="1896917"/>
                <a:ext cx="482161" cy="2020981"/>
              </a:xfrm>
              <a:custGeom>
                <a:avLst/>
                <a:gdLst/>
                <a:ahLst/>
                <a:cxnLst/>
                <a:rect l="l" t="t" r="r" b="b"/>
                <a:pathLst>
                  <a:path w="6637" h="27819" extrusionOk="0">
                    <a:moveTo>
                      <a:pt x="0" y="0"/>
                    </a:moveTo>
                    <a:cubicBezTo>
                      <a:pt x="0" y="0"/>
                      <a:pt x="1522" y="10288"/>
                      <a:pt x="1416" y="15309"/>
                    </a:cubicBezTo>
                    <a:cubicBezTo>
                      <a:pt x="1323" y="20330"/>
                      <a:pt x="1276" y="27797"/>
                      <a:pt x="1276" y="27797"/>
                    </a:cubicBezTo>
                    <a:cubicBezTo>
                      <a:pt x="1276" y="27797"/>
                      <a:pt x="1555" y="27819"/>
                      <a:pt x="1988" y="27819"/>
                    </a:cubicBezTo>
                    <a:cubicBezTo>
                      <a:pt x="2656" y="27819"/>
                      <a:pt x="3691" y="27767"/>
                      <a:pt x="4635" y="27505"/>
                    </a:cubicBezTo>
                    <a:cubicBezTo>
                      <a:pt x="6203" y="27060"/>
                      <a:pt x="6636" y="26720"/>
                      <a:pt x="6636" y="26720"/>
                    </a:cubicBezTo>
                    <a:cubicBezTo>
                      <a:pt x="6636" y="26720"/>
                      <a:pt x="5419" y="13261"/>
                      <a:pt x="5220" y="10382"/>
                    </a:cubicBezTo>
                    <a:cubicBezTo>
                      <a:pt x="5033" y="7502"/>
                      <a:pt x="4494" y="772"/>
                      <a:pt x="4494" y="77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6"/>
              <p:cNvSpPr/>
              <p:nvPr/>
            </p:nvSpPr>
            <p:spPr>
              <a:xfrm>
                <a:off x="6837555" y="1890960"/>
                <a:ext cx="494076" cy="2032241"/>
              </a:xfrm>
              <a:custGeom>
                <a:avLst/>
                <a:gdLst/>
                <a:ahLst/>
                <a:cxnLst/>
                <a:rect l="l" t="t" r="r" b="b"/>
                <a:pathLst>
                  <a:path w="6801" h="27974" extrusionOk="0">
                    <a:moveTo>
                      <a:pt x="176" y="164"/>
                    </a:moveTo>
                    <a:lnTo>
                      <a:pt x="4506" y="925"/>
                    </a:lnTo>
                    <a:cubicBezTo>
                      <a:pt x="4565" y="1580"/>
                      <a:pt x="5056" y="7772"/>
                      <a:pt x="5243" y="10475"/>
                    </a:cubicBezTo>
                    <a:cubicBezTo>
                      <a:pt x="5431" y="13237"/>
                      <a:pt x="6578" y="25925"/>
                      <a:pt x="6648" y="26767"/>
                    </a:cubicBezTo>
                    <a:cubicBezTo>
                      <a:pt x="6519" y="26849"/>
                      <a:pt x="6004" y="27154"/>
                      <a:pt x="4705" y="27516"/>
                    </a:cubicBezTo>
                    <a:cubicBezTo>
                      <a:pt x="3769" y="27775"/>
                      <a:pt x="2734" y="27827"/>
                      <a:pt x="2069" y="27827"/>
                    </a:cubicBezTo>
                    <a:cubicBezTo>
                      <a:pt x="1769" y="27827"/>
                      <a:pt x="1545" y="27816"/>
                      <a:pt x="1440" y="27809"/>
                    </a:cubicBezTo>
                    <a:cubicBezTo>
                      <a:pt x="1440" y="27048"/>
                      <a:pt x="1486" y="20108"/>
                      <a:pt x="1580" y="15391"/>
                    </a:cubicBezTo>
                    <a:cubicBezTo>
                      <a:pt x="1674" y="10686"/>
                      <a:pt x="328" y="1252"/>
                      <a:pt x="176" y="164"/>
                    </a:cubicBezTo>
                    <a:close/>
                    <a:moveTo>
                      <a:pt x="0" y="0"/>
                    </a:moveTo>
                    <a:lnTo>
                      <a:pt x="12" y="94"/>
                    </a:lnTo>
                    <a:cubicBezTo>
                      <a:pt x="35" y="199"/>
                      <a:pt x="1533" y="10428"/>
                      <a:pt x="1440" y="15391"/>
                    </a:cubicBezTo>
                    <a:cubicBezTo>
                      <a:pt x="1334" y="20365"/>
                      <a:pt x="1288" y="27809"/>
                      <a:pt x="1288" y="27879"/>
                    </a:cubicBezTo>
                    <a:lnTo>
                      <a:pt x="1288" y="27949"/>
                    </a:lnTo>
                    <a:lnTo>
                      <a:pt x="1358" y="27949"/>
                    </a:lnTo>
                    <a:cubicBezTo>
                      <a:pt x="1358" y="27949"/>
                      <a:pt x="1650" y="27973"/>
                      <a:pt x="2083" y="27973"/>
                    </a:cubicBezTo>
                    <a:cubicBezTo>
                      <a:pt x="2128" y="27973"/>
                      <a:pt x="2173" y="27974"/>
                      <a:pt x="2218" y="27974"/>
                    </a:cubicBezTo>
                    <a:cubicBezTo>
                      <a:pt x="3074" y="27974"/>
                      <a:pt x="3917" y="27868"/>
                      <a:pt x="4740" y="27657"/>
                    </a:cubicBezTo>
                    <a:cubicBezTo>
                      <a:pt x="6297" y="27224"/>
                      <a:pt x="6742" y="26884"/>
                      <a:pt x="6765" y="26861"/>
                    </a:cubicBezTo>
                    <a:lnTo>
                      <a:pt x="6800" y="26838"/>
                    </a:lnTo>
                    <a:lnTo>
                      <a:pt x="6800" y="26802"/>
                    </a:lnTo>
                    <a:cubicBezTo>
                      <a:pt x="6788" y="26662"/>
                      <a:pt x="5571" y="13308"/>
                      <a:pt x="5384" y="10464"/>
                    </a:cubicBezTo>
                    <a:cubicBezTo>
                      <a:pt x="5185" y="7619"/>
                      <a:pt x="4647" y="925"/>
                      <a:pt x="4647" y="854"/>
                    </a:cubicBezTo>
                    <a:lnTo>
                      <a:pt x="4647" y="80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6"/>
              <p:cNvSpPr/>
              <p:nvPr/>
            </p:nvSpPr>
            <p:spPr>
              <a:xfrm>
                <a:off x="6844312" y="1896917"/>
                <a:ext cx="253467" cy="1133446"/>
              </a:xfrm>
              <a:custGeom>
                <a:avLst/>
                <a:gdLst/>
                <a:ahLst/>
                <a:cxnLst/>
                <a:rect l="l" t="t" r="r" b="b"/>
                <a:pathLst>
                  <a:path w="3489" h="15602" extrusionOk="0">
                    <a:moveTo>
                      <a:pt x="1" y="0"/>
                    </a:moveTo>
                    <a:cubicBezTo>
                      <a:pt x="1" y="0"/>
                      <a:pt x="1511" y="10288"/>
                      <a:pt x="1417" y="15309"/>
                    </a:cubicBezTo>
                    <a:cubicBezTo>
                      <a:pt x="1417" y="15414"/>
                      <a:pt x="1417" y="15508"/>
                      <a:pt x="1405" y="15602"/>
                    </a:cubicBezTo>
                    <a:cubicBezTo>
                      <a:pt x="1827" y="14888"/>
                      <a:pt x="2611" y="13202"/>
                      <a:pt x="3020" y="9949"/>
                    </a:cubicBezTo>
                    <a:cubicBezTo>
                      <a:pt x="3489" y="6250"/>
                      <a:pt x="2786" y="1978"/>
                      <a:pt x="2482" y="44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6"/>
              <p:cNvSpPr/>
              <p:nvPr/>
            </p:nvSpPr>
            <p:spPr>
              <a:xfrm>
                <a:off x="6837555" y="1890088"/>
                <a:ext cx="265309" cy="1159817"/>
              </a:xfrm>
              <a:custGeom>
                <a:avLst/>
                <a:gdLst/>
                <a:ahLst/>
                <a:cxnLst/>
                <a:rect l="l" t="t" r="r" b="b"/>
                <a:pathLst>
                  <a:path w="3652" h="15965" extrusionOk="0">
                    <a:moveTo>
                      <a:pt x="176" y="176"/>
                    </a:moveTo>
                    <a:lnTo>
                      <a:pt x="2516" y="597"/>
                    </a:lnTo>
                    <a:cubicBezTo>
                      <a:pt x="2844" y="2259"/>
                      <a:pt x="3511" y="6403"/>
                      <a:pt x="3043" y="10031"/>
                    </a:cubicBezTo>
                    <a:cubicBezTo>
                      <a:pt x="2680" y="12933"/>
                      <a:pt x="2025" y="14584"/>
                      <a:pt x="1580" y="15403"/>
                    </a:cubicBezTo>
                    <a:cubicBezTo>
                      <a:pt x="1674" y="10698"/>
                      <a:pt x="328" y="1264"/>
                      <a:pt x="176" y="176"/>
                    </a:cubicBezTo>
                    <a:close/>
                    <a:moveTo>
                      <a:pt x="0" y="0"/>
                    </a:moveTo>
                    <a:lnTo>
                      <a:pt x="12" y="94"/>
                    </a:lnTo>
                    <a:cubicBezTo>
                      <a:pt x="35" y="199"/>
                      <a:pt x="1533" y="10440"/>
                      <a:pt x="1440" y="15403"/>
                    </a:cubicBezTo>
                    <a:lnTo>
                      <a:pt x="1428" y="15965"/>
                    </a:lnTo>
                    <a:lnTo>
                      <a:pt x="1568" y="15731"/>
                    </a:lnTo>
                    <a:cubicBezTo>
                      <a:pt x="1990" y="15005"/>
                      <a:pt x="2774" y="13308"/>
                      <a:pt x="3195" y="10043"/>
                    </a:cubicBezTo>
                    <a:cubicBezTo>
                      <a:pt x="3652" y="6379"/>
                      <a:pt x="2973" y="2166"/>
                      <a:pt x="2657" y="527"/>
                    </a:cubicBezTo>
                    <a:lnTo>
                      <a:pt x="2645" y="46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6"/>
              <p:cNvSpPr/>
              <p:nvPr/>
            </p:nvSpPr>
            <p:spPr>
              <a:xfrm>
                <a:off x="6622373" y="2818959"/>
                <a:ext cx="535775" cy="398472"/>
              </a:xfrm>
              <a:custGeom>
                <a:avLst/>
                <a:gdLst/>
                <a:ahLst/>
                <a:cxnLst/>
                <a:rect l="l" t="t" r="r" b="b"/>
                <a:pathLst>
                  <a:path w="7375" h="5485" extrusionOk="0">
                    <a:moveTo>
                      <a:pt x="4672" y="0"/>
                    </a:moveTo>
                    <a:cubicBezTo>
                      <a:pt x="4278" y="0"/>
                      <a:pt x="3543" y="506"/>
                      <a:pt x="3103" y="545"/>
                    </a:cubicBezTo>
                    <a:cubicBezTo>
                      <a:pt x="2588" y="592"/>
                      <a:pt x="1476" y="1341"/>
                      <a:pt x="1125" y="1821"/>
                    </a:cubicBezTo>
                    <a:cubicBezTo>
                      <a:pt x="797" y="2301"/>
                      <a:pt x="504" y="2804"/>
                      <a:pt x="247" y="3331"/>
                    </a:cubicBezTo>
                    <a:lnTo>
                      <a:pt x="1" y="5484"/>
                    </a:lnTo>
                    <a:cubicBezTo>
                      <a:pt x="1" y="5484"/>
                      <a:pt x="2751" y="5367"/>
                      <a:pt x="3512" y="5122"/>
                    </a:cubicBezTo>
                    <a:cubicBezTo>
                      <a:pt x="3969" y="4993"/>
                      <a:pt x="4413" y="4806"/>
                      <a:pt x="4823" y="4572"/>
                    </a:cubicBezTo>
                    <a:cubicBezTo>
                      <a:pt x="5104" y="4408"/>
                      <a:pt x="6099" y="4127"/>
                      <a:pt x="6181" y="3776"/>
                    </a:cubicBezTo>
                    <a:cubicBezTo>
                      <a:pt x="6208" y="3655"/>
                      <a:pt x="6075" y="3614"/>
                      <a:pt x="5886" y="3614"/>
                    </a:cubicBezTo>
                    <a:cubicBezTo>
                      <a:pt x="5655" y="3614"/>
                      <a:pt x="5340" y="3675"/>
                      <a:pt x="5130" y="3722"/>
                    </a:cubicBezTo>
                    <a:lnTo>
                      <a:pt x="5130" y="3722"/>
                    </a:lnTo>
                    <a:cubicBezTo>
                      <a:pt x="5413" y="3649"/>
                      <a:pt x="5690" y="3562"/>
                      <a:pt x="5958" y="3460"/>
                    </a:cubicBezTo>
                    <a:cubicBezTo>
                      <a:pt x="6274" y="3354"/>
                      <a:pt x="6567" y="3190"/>
                      <a:pt x="6813" y="2980"/>
                    </a:cubicBezTo>
                    <a:cubicBezTo>
                      <a:pt x="7375" y="2465"/>
                      <a:pt x="7293" y="2301"/>
                      <a:pt x="6696" y="2301"/>
                    </a:cubicBezTo>
                    <a:cubicBezTo>
                      <a:pt x="6099" y="2301"/>
                      <a:pt x="4823" y="2582"/>
                      <a:pt x="4472" y="2617"/>
                    </a:cubicBezTo>
                    <a:cubicBezTo>
                      <a:pt x="4436" y="2622"/>
                      <a:pt x="4408" y="2624"/>
                      <a:pt x="4386" y="2624"/>
                    </a:cubicBezTo>
                    <a:cubicBezTo>
                      <a:pt x="4200" y="2624"/>
                      <a:pt x="4472" y="2465"/>
                      <a:pt x="4472" y="2465"/>
                    </a:cubicBezTo>
                    <a:cubicBezTo>
                      <a:pt x="4472" y="2465"/>
                      <a:pt x="6497" y="2020"/>
                      <a:pt x="6731" y="1786"/>
                    </a:cubicBezTo>
                    <a:cubicBezTo>
                      <a:pt x="6968" y="1549"/>
                      <a:pt x="6976" y="1105"/>
                      <a:pt x="6368" y="1105"/>
                    </a:cubicBezTo>
                    <a:cubicBezTo>
                      <a:pt x="6345" y="1105"/>
                      <a:pt x="6322" y="1106"/>
                      <a:pt x="6298" y="1107"/>
                    </a:cubicBezTo>
                    <a:cubicBezTo>
                      <a:pt x="5619" y="1142"/>
                      <a:pt x="3196" y="1786"/>
                      <a:pt x="3196" y="1786"/>
                    </a:cubicBezTo>
                    <a:cubicBezTo>
                      <a:pt x="3301" y="1646"/>
                      <a:pt x="3442" y="1528"/>
                      <a:pt x="3594" y="1423"/>
                    </a:cubicBezTo>
                    <a:cubicBezTo>
                      <a:pt x="3910" y="1189"/>
                      <a:pt x="4390" y="1154"/>
                      <a:pt x="4589" y="943"/>
                    </a:cubicBezTo>
                    <a:cubicBezTo>
                      <a:pt x="4788" y="744"/>
                      <a:pt x="5151" y="346"/>
                      <a:pt x="4858" y="65"/>
                    </a:cubicBezTo>
                    <a:cubicBezTo>
                      <a:pt x="4812" y="20"/>
                      <a:pt x="4748" y="0"/>
                      <a:pt x="4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6"/>
              <p:cNvSpPr/>
              <p:nvPr/>
            </p:nvSpPr>
            <p:spPr>
              <a:xfrm>
                <a:off x="6616489" y="2814091"/>
                <a:ext cx="535703" cy="408424"/>
              </a:xfrm>
              <a:custGeom>
                <a:avLst/>
                <a:gdLst/>
                <a:ahLst/>
                <a:cxnLst/>
                <a:rect l="l" t="t" r="r" b="b"/>
                <a:pathLst>
                  <a:path w="7374" h="5622" extrusionOk="0">
                    <a:moveTo>
                      <a:pt x="4762" y="136"/>
                    </a:moveTo>
                    <a:cubicBezTo>
                      <a:pt x="4818" y="136"/>
                      <a:pt x="4862" y="149"/>
                      <a:pt x="4892" y="179"/>
                    </a:cubicBezTo>
                    <a:cubicBezTo>
                      <a:pt x="5056" y="343"/>
                      <a:pt x="4963" y="601"/>
                      <a:pt x="4611" y="952"/>
                    </a:cubicBezTo>
                    <a:cubicBezTo>
                      <a:pt x="4483" y="1045"/>
                      <a:pt x="4342" y="1116"/>
                      <a:pt x="4190" y="1162"/>
                    </a:cubicBezTo>
                    <a:cubicBezTo>
                      <a:pt x="3991" y="1221"/>
                      <a:pt x="3804" y="1303"/>
                      <a:pt x="3628" y="1420"/>
                    </a:cubicBezTo>
                    <a:cubicBezTo>
                      <a:pt x="3476" y="1525"/>
                      <a:pt x="3336" y="1654"/>
                      <a:pt x="3207" y="1794"/>
                    </a:cubicBezTo>
                    <a:lnTo>
                      <a:pt x="3102" y="1958"/>
                    </a:lnTo>
                    <a:lnTo>
                      <a:pt x="3289" y="1912"/>
                    </a:lnTo>
                    <a:cubicBezTo>
                      <a:pt x="3312" y="1900"/>
                      <a:pt x="5723" y="1279"/>
                      <a:pt x="6379" y="1233"/>
                    </a:cubicBezTo>
                    <a:cubicBezTo>
                      <a:pt x="6400" y="1232"/>
                      <a:pt x="6421" y="1231"/>
                      <a:pt x="6441" y="1231"/>
                    </a:cubicBezTo>
                    <a:cubicBezTo>
                      <a:pt x="6665" y="1231"/>
                      <a:pt x="6817" y="1290"/>
                      <a:pt x="6870" y="1408"/>
                    </a:cubicBezTo>
                    <a:cubicBezTo>
                      <a:pt x="6905" y="1549"/>
                      <a:pt x="6870" y="1689"/>
                      <a:pt x="6765" y="1783"/>
                    </a:cubicBezTo>
                    <a:cubicBezTo>
                      <a:pt x="6601" y="1947"/>
                      <a:pt x="5337" y="2274"/>
                      <a:pt x="4529" y="2450"/>
                    </a:cubicBezTo>
                    <a:lnTo>
                      <a:pt x="4506" y="2450"/>
                    </a:lnTo>
                    <a:cubicBezTo>
                      <a:pt x="4295" y="2579"/>
                      <a:pt x="4319" y="2661"/>
                      <a:pt x="4331" y="2684"/>
                    </a:cubicBezTo>
                    <a:cubicBezTo>
                      <a:pt x="4354" y="2746"/>
                      <a:pt x="4419" y="2757"/>
                      <a:pt x="4481" y="2757"/>
                    </a:cubicBezTo>
                    <a:cubicBezTo>
                      <a:pt x="4511" y="2757"/>
                      <a:pt x="4541" y="2754"/>
                      <a:pt x="4565" y="2754"/>
                    </a:cubicBezTo>
                    <a:cubicBezTo>
                      <a:pt x="4670" y="2743"/>
                      <a:pt x="4869" y="2707"/>
                      <a:pt x="5103" y="2661"/>
                    </a:cubicBezTo>
                    <a:cubicBezTo>
                      <a:pt x="5653" y="2544"/>
                      <a:pt x="6215" y="2473"/>
                      <a:pt x="6777" y="2426"/>
                    </a:cubicBezTo>
                    <a:cubicBezTo>
                      <a:pt x="7128" y="2426"/>
                      <a:pt x="7186" y="2485"/>
                      <a:pt x="7198" y="2508"/>
                    </a:cubicBezTo>
                    <a:cubicBezTo>
                      <a:pt x="7210" y="2544"/>
                      <a:pt x="7198" y="2649"/>
                      <a:pt x="6847" y="2977"/>
                    </a:cubicBezTo>
                    <a:cubicBezTo>
                      <a:pt x="6601" y="3187"/>
                      <a:pt x="6320" y="3339"/>
                      <a:pt x="6016" y="3445"/>
                    </a:cubicBezTo>
                    <a:cubicBezTo>
                      <a:pt x="5758" y="3550"/>
                      <a:pt x="5501" y="3632"/>
                      <a:pt x="5243" y="3691"/>
                    </a:cubicBezTo>
                    <a:cubicBezTo>
                      <a:pt x="5115" y="3726"/>
                      <a:pt x="5009" y="3749"/>
                      <a:pt x="4963" y="3761"/>
                    </a:cubicBezTo>
                    <a:lnTo>
                      <a:pt x="4998" y="3913"/>
                    </a:lnTo>
                    <a:cubicBezTo>
                      <a:pt x="4998" y="3913"/>
                      <a:pt x="5103" y="3890"/>
                      <a:pt x="5267" y="3843"/>
                    </a:cubicBezTo>
                    <a:cubicBezTo>
                      <a:pt x="5525" y="3785"/>
                      <a:pt x="5779" y="3750"/>
                      <a:pt x="5955" y="3750"/>
                    </a:cubicBezTo>
                    <a:cubicBezTo>
                      <a:pt x="6067" y="3750"/>
                      <a:pt x="6148" y="3764"/>
                      <a:pt x="6180" y="3796"/>
                    </a:cubicBezTo>
                    <a:lnTo>
                      <a:pt x="6180" y="3819"/>
                    </a:lnTo>
                    <a:cubicBezTo>
                      <a:pt x="6133" y="4042"/>
                      <a:pt x="5595" y="4264"/>
                      <a:pt x="5232" y="4404"/>
                    </a:cubicBezTo>
                    <a:cubicBezTo>
                      <a:pt x="5103" y="4451"/>
                      <a:pt x="4986" y="4510"/>
                      <a:pt x="4869" y="4568"/>
                    </a:cubicBezTo>
                    <a:cubicBezTo>
                      <a:pt x="4459" y="4802"/>
                      <a:pt x="4015" y="4990"/>
                      <a:pt x="3570" y="5118"/>
                    </a:cubicBezTo>
                    <a:cubicBezTo>
                      <a:pt x="2903" y="5317"/>
                      <a:pt x="632" y="5446"/>
                      <a:pt x="164" y="5470"/>
                    </a:cubicBezTo>
                    <a:lnTo>
                      <a:pt x="398" y="3421"/>
                    </a:lnTo>
                    <a:cubicBezTo>
                      <a:pt x="644" y="2906"/>
                      <a:pt x="936" y="2403"/>
                      <a:pt x="1264" y="1923"/>
                    </a:cubicBezTo>
                    <a:cubicBezTo>
                      <a:pt x="1603" y="1467"/>
                      <a:pt x="2704" y="718"/>
                      <a:pt x="3195" y="683"/>
                    </a:cubicBezTo>
                    <a:cubicBezTo>
                      <a:pt x="3476" y="624"/>
                      <a:pt x="3745" y="530"/>
                      <a:pt x="4003" y="402"/>
                    </a:cubicBezTo>
                    <a:cubicBezTo>
                      <a:pt x="4281" y="276"/>
                      <a:pt x="4580" y="136"/>
                      <a:pt x="4762" y="136"/>
                    </a:cubicBezTo>
                    <a:close/>
                    <a:moveTo>
                      <a:pt x="4757" y="1"/>
                    </a:moveTo>
                    <a:cubicBezTo>
                      <a:pt x="4538" y="1"/>
                      <a:pt x="4247" y="134"/>
                      <a:pt x="3944" y="273"/>
                    </a:cubicBezTo>
                    <a:cubicBezTo>
                      <a:pt x="3699" y="402"/>
                      <a:pt x="3441" y="484"/>
                      <a:pt x="3184" y="542"/>
                    </a:cubicBezTo>
                    <a:cubicBezTo>
                      <a:pt x="2645" y="577"/>
                      <a:pt x="1498" y="1350"/>
                      <a:pt x="1135" y="1841"/>
                    </a:cubicBezTo>
                    <a:cubicBezTo>
                      <a:pt x="808" y="2333"/>
                      <a:pt x="515" y="2836"/>
                      <a:pt x="258" y="3363"/>
                    </a:cubicBezTo>
                    <a:lnTo>
                      <a:pt x="0" y="5622"/>
                    </a:lnTo>
                    <a:lnTo>
                      <a:pt x="82" y="5622"/>
                    </a:lnTo>
                    <a:cubicBezTo>
                      <a:pt x="199" y="5622"/>
                      <a:pt x="2844" y="5493"/>
                      <a:pt x="3605" y="5259"/>
                    </a:cubicBezTo>
                    <a:cubicBezTo>
                      <a:pt x="4073" y="5130"/>
                      <a:pt x="4518" y="4943"/>
                      <a:pt x="4927" y="4697"/>
                    </a:cubicBezTo>
                    <a:cubicBezTo>
                      <a:pt x="5044" y="4639"/>
                      <a:pt x="5162" y="4592"/>
                      <a:pt x="5279" y="4545"/>
                    </a:cubicBezTo>
                    <a:cubicBezTo>
                      <a:pt x="5712" y="4369"/>
                      <a:pt x="6250" y="4147"/>
                      <a:pt x="6320" y="3854"/>
                    </a:cubicBezTo>
                    <a:cubicBezTo>
                      <a:pt x="6344" y="3796"/>
                      <a:pt x="6320" y="3726"/>
                      <a:pt x="6273" y="3691"/>
                    </a:cubicBezTo>
                    <a:cubicBezTo>
                      <a:pt x="6203" y="3632"/>
                      <a:pt x="6110" y="3609"/>
                      <a:pt x="6016" y="3609"/>
                    </a:cubicBezTo>
                    <a:lnTo>
                      <a:pt x="6051" y="3585"/>
                    </a:lnTo>
                    <a:cubicBezTo>
                      <a:pt x="6379" y="3480"/>
                      <a:pt x="6671" y="3316"/>
                      <a:pt x="6929" y="3094"/>
                    </a:cubicBezTo>
                    <a:cubicBezTo>
                      <a:pt x="7268" y="2789"/>
                      <a:pt x="7374" y="2590"/>
                      <a:pt x="7327" y="2462"/>
                    </a:cubicBezTo>
                    <a:cubicBezTo>
                      <a:pt x="7268" y="2345"/>
                      <a:pt x="7104" y="2286"/>
                      <a:pt x="6765" y="2286"/>
                    </a:cubicBezTo>
                    <a:cubicBezTo>
                      <a:pt x="6191" y="2333"/>
                      <a:pt x="5630" y="2403"/>
                      <a:pt x="5068" y="2520"/>
                    </a:cubicBezTo>
                    <a:cubicBezTo>
                      <a:pt x="4834" y="2567"/>
                      <a:pt x="4647" y="2602"/>
                      <a:pt x="4541" y="2614"/>
                    </a:cubicBezTo>
                    <a:lnTo>
                      <a:pt x="4565" y="2590"/>
                    </a:lnTo>
                    <a:cubicBezTo>
                      <a:pt x="4834" y="2532"/>
                      <a:pt x="6625" y="2146"/>
                      <a:pt x="6859" y="1900"/>
                    </a:cubicBezTo>
                    <a:cubicBezTo>
                      <a:pt x="7011" y="1759"/>
                      <a:pt x="7069" y="1549"/>
                      <a:pt x="6999" y="1361"/>
                    </a:cubicBezTo>
                    <a:cubicBezTo>
                      <a:pt x="6955" y="1252"/>
                      <a:pt x="6818" y="1090"/>
                      <a:pt x="6443" y="1090"/>
                    </a:cubicBezTo>
                    <a:cubicBezTo>
                      <a:pt x="6419" y="1090"/>
                      <a:pt x="6394" y="1091"/>
                      <a:pt x="6367" y="1092"/>
                    </a:cubicBezTo>
                    <a:cubicBezTo>
                      <a:pt x="5817" y="1127"/>
                      <a:pt x="4155" y="1549"/>
                      <a:pt x="3511" y="1713"/>
                    </a:cubicBezTo>
                    <a:cubicBezTo>
                      <a:pt x="3558" y="1666"/>
                      <a:pt x="3628" y="1607"/>
                      <a:pt x="3710" y="1549"/>
                    </a:cubicBezTo>
                    <a:cubicBezTo>
                      <a:pt x="3874" y="1443"/>
                      <a:pt x="4050" y="1361"/>
                      <a:pt x="4225" y="1303"/>
                    </a:cubicBezTo>
                    <a:cubicBezTo>
                      <a:pt x="4401" y="1256"/>
                      <a:pt x="4565" y="1174"/>
                      <a:pt x="4717" y="1069"/>
                    </a:cubicBezTo>
                    <a:cubicBezTo>
                      <a:pt x="5126" y="647"/>
                      <a:pt x="5220" y="320"/>
                      <a:pt x="4998" y="86"/>
                    </a:cubicBezTo>
                    <a:cubicBezTo>
                      <a:pt x="4934" y="26"/>
                      <a:pt x="4852" y="1"/>
                      <a:pt x="4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6"/>
              <p:cNvSpPr/>
              <p:nvPr/>
            </p:nvSpPr>
            <p:spPr>
              <a:xfrm>
                <a:off x="6937882" y="3100032"/>
                <a:ext cx="79985" cy="22157"/>
              </a:xfrm>
              <a:custGeom>
                <a:avLst/>
                <a:gdLst/>
                <a:ahLst/>
                <a:cxnLst/>
                <a:rect l="l" t="t" r="r" b="b"/>
                <a:pathLst>
                  <a:path w="1101" h="305" extrusionOk="0">
                    <a:moveTo>
                      <a:pt x="1077" y="0"/>
                    </a:moveTo>
                    <a:lnTo>
                      <a:pt x="0" y="164"/>
                    </a:lnTo>
                    <a:lnTo>
                      <a:pt x="24" y="305"/>
                    </a:lnTo>
                    <a:lnTo>
                      <a:pt x="1100" y="141"/>
                    </a:lnTo>
                    <a:lnTo>
                      <a:pt x="10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6"/>
              <p:cNvSpPr/>
              <p:nvPr/>
            </p:nvSpPr>
            <p:spPr>
              <a:xfrm>
                <a:off x="6913181" y="3088990"/>
                <a:ext cx="66400" cy="28115"/>
              </a:xfrm>
              <a:custGeom>
                <a:avLst/>
                <a:gdLst/>
                <a:ahLst/>
                <a:cxnLst/>
                <a:rect l="l" t="t" r="r" b="b"/>
                <a:pathLst>
                  <a:path w="914" h="387" extrusionOk="0">
                    <a:moveTo>
                      <a:pt x="867" y="0"/>
                    </a:moveTo>
                    <a:lnTo>
                      <a:pt x="1" y="246"/>
                    </a:lnTo>
                    <a:lnTo>
                      <a:pt x="36" y="386"/>
                    </a:lnTo>
                    <a:lnTo>
                      <a:pt x="914" y="141"/>
                    </a:lnTo>
                    <a:lnTo>
                      <a:pt x="8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6"/>
              <p:cNvSpPr/>
              <p:nvPr/>
            </p:nvSpPr>
            <p:spPr>
              <a:xfrm>
                <a:off x="5624196" y="2077155"/>
                <a:ext cx="1014450" cy="1344487"/>
              </a:xfrm>
              <a:custGeom>
                <a:avLst/>
                <a:gdLst/>
                <a:ahLst/>
                <a:cxnLst/>
                <a:rect l="l" t="t" r="r" b="b"/>
                <a:pathLst>
                  <a:path w="13964" h="18507" extrusionOk="0">
                    <a:moveTo>
                      <a:pt x="5560" y="0"/>
                    </a:moveTo>
                    <a:cubicBezTo>
                      <a:pt x="5560" y="0"/>
                      <a:pt x="3582" y="223"/>
                      <a:pt x="3067" y="1545"/>
                    </a:cubicBezTo>
                    <a:cubicBezTo>
                      <a:pt x="2552" y="2856"/>
                      <a:pt x="0" y="17931"/>
                      <a:pt x="363" y="18434"/>
                    </a:cubicBezTo>
                    <a:cubicBezTo>
                      <a:pt x="398" y="18484"/>
                      <a:pt x="551" y="18506"/>
                      <a:pt x="799" y="18506"/>
                    </a:cubicBezTo>
                    <a:cubicBezTo>
                      <a:pt x="3119" y="18506"/>
                      <a:pt x="13753" y="16538"/>
                      <a:pt x="13753" y="16538"/>
                    </a:cubicBezTo>
                    <a:lnTo>
                      <a:pt x="13963" y="13320"/>
                    </a:lnTo>
                    <a:lnTo>
                      <a:pt x="6438" y="12875"/>
                    </a:lnTo>
                    <a:lnTo>
                      <a:pt x="6941" y="6145"/>
                    </a:lnTo>
                    <a:lnTo>
                      <a:pt x="5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6"/>
              <p:cNvSpPr/>
              <p:nvPr/>
            </p:nvSpPr>
            <p:spPr>
              <a:xfrm>
                <a:off x="5617367" y="2072070"/>
                <a:ext cx="1027236" cy="1355384"/>
              </a:xfrm>
              <a:custGeom>
                <a:avLst/>
                <a:gdLst/>
                <a:ahLst/>
                <a:cxnLst/>
                <a:rect l="l" t="t" r="r" b="b"/>
                <a:pathLst>
                  <a:path w="14140" h="18657" extrusionOk="0">
                    <a:moveTo>
                      <a:pt x="5642" y="0"/>
                    </a:moveTo>
                    <a:cubicBezTo>
                      <a:pt x="5560" y="12"/>
                      <a:pt x="3617" y="222"/>
                      <a:pt x="3091" y="1580"/>
                    </a:cubicBezTo>
                    <a:cubicBezTo>
                      <a:pt x="2564" y="2938"/>
                      <a:pt x="1" y="17989"/>
                      <a:pt x="399" y="18551"/>
                    </a:cubicBezTo>
                    <a:cubicBezTo>
                      <a:pt x="422" y="18586"/>
                      <a:pt x="469" y="18656"/>
                      <a:pt x="890" y="18656"/>
                    </a:cubicBezTo>
                    <a:cubicBezTo>
                      <a:pt x="1557" y="18656"/>
                      <a:pt x="3196" y="18493"/>
                      <a:pt x="7304" y="17814"/>
                    </a:cubicBezTo>
                    <a:cubicBezTo>
                      <a:pt x="10558" y="17275"/>
                      <a:pt x="13823" y="16667"/>
                      <a:pt x="13858" y="16667"/>
                    </a:cubicBezTo>
                    <a:lnTo>
                      <a:pt x="13917" y="16655"/>
                    </a:lnTo>
                    <a:lnTo>
                      <a:pt x="14139" y="13308"/>
                    </a:lnTo>
                    <a:lnTo>
                      <a:pt x="6602" y="12875"/>
                    </a:lnTo>
                    <a:lnTo>
                      <a:pt x="7117" y="6215"/>
                    </a:lnTo>
                    <a:lnTo>
                      <a:pt x="6965" y="6203"/>
                    </a:lnTo>
                    <a:lnTo>
                      <a:pt x="6450" y="13003"/>
                    </a:lnTo>
                    <a:lnTo>
                      <a:pt x="13987" y="13448"/>
                    </a:lnTo>
                    <a:lnTo>
                      <a:pt x="13776" y="16538"/>
                    </a:lnTo>
                    <a:cubicBezTo>
                      <a:pt x="9325" y="17357"/>
                      <a:pt x="2483" y="18505"/>
                      <a:pt x="858" y="18505"/>
                    </a:cubicBezTo>
                    <a:cubicBezTo>
                      <a:pt x="671" y="18505"/>
                      <a:pt x="553" y="18490"/>
                      <a:pt x="516" y="18457"/>
                    </a:cubicBezTo>
                    <a:cubicBezTo>
                      <a:pt x="235" y="17978"/>
                      <a:pt x="2622" y="3195"/>
                      <a:pt x="3231" y="1627"/>
                    </a:cubicBezTo>
                    <a:cubicBezTo>
                      <a:pt x="3723" y="375"/>
                      <a:pt x="5642" y="141"/>
                      <a:pt x="5654" y="141"/>
                    </a:cubicBezTo>
                    <a:lnTo>
                      <a:pt x="56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6"/>
              <p:cNvSpPr/>
              <p:nvPr/>
            </p:nvSpPr>
            <p:spPr>
              <a:xfrm>
                <a:off x="5799349" y="3012419"/>
                <a:ext cx="292551" cy="5231"/>
              </a:xfrm>
              <a:custGeom>
                <a:avLst/>
                <a:gdLst/>
                <a:ahLst/>
                <a:cxnLst/>
                <a:rect l="l" t="t" r="r" b="b"/>
                <a:pathLst>
                  <a:path w="4027" h="72" extrusionOk="0">
                    <a:moveTo>
                      <a:pt x="4027" y="1"/>
                    </a:moveTo>
                    <a:lnTo>
                      <a:pt x="0" y="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6"/>
              <p:cNvSpPr/>
              <p:nvPr/>
            </p:nvSpPr>
            <p:spPr>
              <a:xfrm>
                <a:off x="5799349" y="3006462"/>
                <a:ext cx="292551" cy="16273"/>
              </a:xfrm>
              <a:custGeom>
                <a:avLst/>
                <a:gdLst/>
                <a:ahLst/>
                <a:cxnLst/>
                <a:rect l="l" t="t" r="r" b="b"/>
                <a:pathLst>
                  <a:path w="4027" h="224" extrusionOk="0">
                    <a:moveTo>
                      <a:pt x="4027" y="1"/>
                    </a:moveTo>
                    <a:lnTo>
                      <a:pt x="0" y="71"/>
                    </a:lnTo>
                    <a:lnTo>
                      <a:pt x="12" y="223"/>
                    </a:lnTo>
                    <a:lnTo>
                      <a:pt x="4027" y="153"/>
                    </a:lnTo>
                    <a:lnTo>
                      <a:pt x="40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6"/>
              <p:cNvSpPr/>
              <p:nvPr/>
            </p:nvSpPr>
            <p:spPr>
              <a:xfrm>
                <a:off x="7988801" y="1670911"/>
                <a:ext cx="607987" cy="478602"/>
              </a:xfrm>
              <a:custGeom>
                <a:avLst/>
                <a:gdLst/>
                <a:ahLst/>
                <a:cxnLst/>
                <a:rect l="l" t="t" r="r" b="b"/>
                <a:pathLst>
                  <a:path w="8369" h="6588" extrusionOk="0">
                    <a:moveTo>
                      <a:pt x="3780" y="0"/>
                    </a:moveTo>
                    <a:cubicBezTo>
                      <a:pt x="3498" y="0"/>
                      <a:pt x="2999" y="390"/>
                      <a:pt x="2353" y="829"/>
                    </a:cubicBezTo>
                    <a:cubicBezTo>
                      <a:pt x="1417" y="1472"/>
                      <a:pt x="1030" y="1613"/>
                      <a:pt x="831" y="2058"/>
                    </a:cubicBezTo>
                    <a:cubicBezTo>
                      <a:pt x="632" y="2502"/>
                      <a:pt x="0" y="5803"/>
                      <a:pt x="0" y="5803"/>
                    </a:cubicBezTo>
                    <a:lnTo>
                      <a:pt x="1276" y="6587"/>
                    </a:lnTo>
                    <a:cubicBezTo>
                      <a:pt x="1276" y="6587"/>
                      <a:pt x="1616" y="5651"/>
                      <a:pt x="1967" y="5499"/>
                    </a:cubicBezTo>
                    <a:cubicBezTo>
                      <a:pt x="2306" y="5358"/>
                      <a:pt x="5267" y="4270"/>
                      <a:pt x="5958" y="3778"/>
                    </a:cubicBezTo>
                    <a:cubicBezTo>
                      <a:pt x="6648" y="3287"/>
                      <a:pt x="8369" y="2058"/>
                      <a:pt x="7280" y="2058"/>
                    </a:cubicBezTo>
                    <a:cubicBezTo>
                      <a:pt x="6566" y="2069"/>
                      <a:pt x="5864" y="2163"/>
                      <a:pt x="5174" y="2350"/>
                    </a:cubicBezTo>
                    <a:lnTo>
                      <a:pt x="2610" y="2058"/>
                    </a:lnTo>
                    <a:cubicBezTo>
                      <a:pt x="2610" y="2058"/>
                      <a:pt x="2903" y="1519"/>
                      <a:pt x="3348" y="1320"/>
                    </a:cubicBezTo>
                    <a:cubicBezTo>
                      <a:pt x="3781" y="1121"/>
                      <a:pt x="4132" y="934"/>
                      <a:pt x="4027" y="290"/>
                    </a:cubicBezTo>
                    <a:cubicBezTo>
                      <a:pt x="3997" y="85"/>
                      <a:pt x="3912" y="0"/>
                      <a:pt x="3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6"/>
              <p:cNvSpPr/>
              <p:nvPr/>
            </p:nvSpPr>
            <p:spPr>
              <a:xfrm>
                <a:off x="7982844" y="1665753"/>
                <a:ext cx="571445" cy="491388"/>
              </a:xfrm>
              <a:custGeom>
                <a:avLst/>
                <a:gdLst/>
                <a:ahLst/>
                <a:cxnLst/>
                <a:rect l="l" t="t" r="r" b="b"/>
                <a:pathLst>
                  <a:path w="7866" h="6764" extrusionOk="0">
                    <a:moveTo>
                      <a:pt x="3871" y="141"/>
                    </a:moveTo>
                    <a:cubicBezTo>
                      <a:pt x="3894" y="141"/>
                      <a:pt x="3915" y="144"/>
                      <a:pt x="3933" y="151"/>
                    </a:cubicBezTo>
                    <a:cubicBezTo>
                      <a:pt x="3980" y="174"/>
                      <a:pt x="4027" y="256"/>
                      <a:pt x="4038" y="373"/>
                    </a:cubicBezTo>
                    <a:cubicBezTo>
                      <a:pt x="4120" y="947"/>
                      <a:pt x="3851" y="1122"/>
                      <a:pt x="3395" y="1321"/>
                    </a:cubicBezTo>
                    <a:cubicBezTo>
                      <a:pt x="2938" y="1532"/>
                      <a:pt x="2634" y="2070"/>
                      <a:pt x="2622" y="2094"/>
                    </a:cubicBezTo>
                    <a:lnTo>
                      <a:pt x="2575" y="2187"/>
                    </a:lnTo>
                    <a:lnTo>
                      <a:pt x="5232" y="2491"/>
                    </a:lnTo>
                    <a:lnTo>
                      <a:pt x="5267" y="2491"/>
                    </a:lnTo>
                    <a:cubicBezTo>
                      <a:pt x="5946" y="2316"/>
                      <a:pt x="6648" y="2211"/>
                      <a:pt x="7362" y="2199"/>
                    </a:cubicBezTo>
                    <a:cubicBezTo>
                      <a:pt x="7514" y="2199"/>
                      <a:pt x="7620" y="2234"/>
                      <a:pt x="7632" y="2281"/>
                    </a:cubicBezTo>
                    <a:cubicBezTo>
                      <a:pt x="7690" y="2468"/>
                      <a:pt x="7140" y="2971"/>
                      <a:pt x="5993" y="3791"/>
                    </a:cubicBezTo>
                    <a:cubicBezTo>
                      <a:pt x="5443" y="4177"/>
                      <a:pt x="3465" y="4949"/>
                      <a:pt x="2505" y="5312"/>
                    </a:cubicBezTo>
                    <a:cubicBezTo>
                      <a:pt x="2271" y="5406"/>
                      <a:pt x="2084" y="5476"/>
                      <a:pt x="2014" y="5511"/>
                    </a:cubicBezTo>
                    <a:cubicBezTo>
                      <a:pt x="1709" y="5640"/>
                      <a:pt x="1417" y="6307"/>
                      <a:pt x="1323" y="6553"/>
                    </a:cubicBezTo>
                    <a:lnTo>
                      <a:pt x="164" y="5839"/>
                    </a:lnTo>
                    <a:cubicBezTo>
                      <a:pt x="246" y="5429"/>
                      <a:pt x="808" y="2562"/>
                      <a:pt x="984" y="2164"/>
                    </a:cubicBezTo>
                    <a:cubicBezTo>
                      <a:pt x="1124" y="1848"/>
                      <a:pt x="1370" y="1684"/>
                      <a:pt x="1873" y="1368"/>
                    </a:cubicBezTo>
                    <a:cubicBezTo>
                      <a:pt x="2037" y="1251"/>
                      <a:pt x="2248" y="1122"/>
                      <a:pt x="2482" y="958"/>
                    </a:cubicBezTo>
                    <a:cubicBezTo>
                      <a:pt x="2587" y="888"/>
                      <a:pt x="2704" y="806"/>
                      <a:pt x="2798" y="736"/>
                    </a:cubicBezTo>
                    <a:cubicBezTo>
                      <a:pt x="3262" y="419"/>
                      <a:pt x="3660" y="141"/>
                      <a:pt x="3871" y="141"/>
                    </a:cubicBezTo>
                    <a:close/>
                    <a:moveTo>
                      <a:pt x="3874" y="0"/>
                    </a:moveTo>
                    <a:cubicBezTo>
                      <a:pt x="3611" y="0"/>
                      <a:pt x="3220" y="266"/>
                      <a:pt x="2716" y="619"/>
                    </a:cubicBezTo>
                    <a:lnTo>
                      <a:pt x="2400" y="841"/>
                    </a:lnTo>
                    <a:cubicBezTo>
                      <a:pt x="2166" y="1005"/>
                      <a:pt x="1967" y="1134"/>
                      <a:pt x="1791" y="1239"/>
                    </a:cubicBezTo>
                    <a:cubicBezTo>
                      <a:pt x="1264" y="1579"/>
                      <a:pt x="1007" y="1754"/>
                      <a:pt x="843" y="2105"/>
                    </a:cubicBezTo>
                    <a:cubicBezTo>
                      <a:pt x="656" y="2550"/>
                      <a:pt x="36" y="5722"/>
                      <a:pt x="12" y="5851"/>
                    </a:cubicBezTo>
                    <a:lnTo>
                      <a:pt x="0" y="5909"/>
                    </a:lnTo>
                    <a:lnTo>
                      <a:pt x="1393" y="6763"/>
                    </a:lnTo>
                    <a:lnTo>
                      <a:pt x="1428" y="6682"/>
                    </a:lnTo>
                    <a:cubicBezTo>
                      <a:pt x="1522" y="6436"/>
                      <a:pt x="1815" y="5757"/>
                      <a:pt x="2072" y="5640"/>
                    </a:cubicBezTo>
                    <a:cubicBezTo>
                      <a:pt x="2142" y="5616"/>
                      <a:pt x="2318" y="5546"/>
                      <a:pt x="2564" y="5453"/>
                    </a:cubicBezTo>
                    <a:cubicBezTo>
                      <a:pt x="3523" y="5090"/>
                      <a:pt x="5513" y="4306"/>
                      <a:pt x="6075" y="3919"/>
                    </a:cubicBezTo>
                    <a:cubicBezTo>
                      <a:pt x="7163" y="3135"/>
                      <a:pt x="7866" y="2550"/>
                      <a:pt x="7772" y="2234"/>
                    </a:cubicBezTo>
                    <a:cubicBezTo>
                      <a:pt x="7713" y="2058"/>
                      <a:pt x="7444" y="2058"/>
                      <a:pt x="7362" y="2058"/>
                    </a:cubicBezTo>
                    <a:cubicBezTo>
                      <a:pt x="6637" y="2070"/>
                      <a:pt x="5934" y="2164"/>
                      <a:pt x="5244" y="2351"/>
                    </a:cubicBezTo>
                    <a:lnTo>
                      <a:pt x="2809" y="2070"/>
                    </a:lnTo>
                    <a:cubicBezTo>
                      <a:pt x="2962" y="1813"/>
                      <a:pt x="3184" y="1602"/>
                      <a:pt x="3453" y="1462"/>
                    </a:cubicBezTo>
                    <a:cubicBezTo>
                      <a:pt x="3921" y="1251"/>
                      <a:pt x="4284" y="1028"/>
                      <a:pt x="4191" y="350"/>
                    </a:cubicBezTo>
                    <a:cubicBezTo>
                      <a:pt x="4179" y="209"/>
                      <a:pt x="4109" y="92"/>
                      <a:pt x="3992" y="22"/>
                    </a:cubicBezTo>
                    <a:cubicBezTo>
                      <a:pt x="3956" y="7"/>
                      <a:pt x="3916" y="0"/>
                      <a:pt x="38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6"/>
              <p:cNvSpPr/>
              <p:nvPr/>
            </p:nvSpPr>
            <p:spPr>
              <a:xfrm>
                <a:off x="8092542" y="1784386"/>
                <a:ext cx="374207" cy="282599"/>
              </a:xfrm>
              <a:custGeom>
                <a:avLst/>
                <a:gdLst/>
                <a:ahLst/>
                <a:cxnLst/>
                <a:rect l="l" t="t" r="r" b="b"/>
                <a:pathLst>
                  <a:path w="5151" h="3890" extrusionOk="0">
                    <a:moveTo>
                      <a:pt x="4844" y="1"/>
                    </a:moveTo>
                    <a:cubicBezTo>
                      <a:pt x="4643" y="1"/>
                      <a:pt x="3430" y="1771"/>
                      <a:pt x="3430" y="1771"/>
                    </a:cubicBezTo>
                    <a:cubicBezTo>
                      <a:pt x="3430" y="1771"/>
                      <a:pt x="2672" y="1723"/>
                      <a:pt x="1944" y="1723"/>
                    </a:cubicBezTo>
                    <a:cubicBezTo>
                      <a:pt x="1429" y="1723"/>
                      <a:pt x="930" y="1747"/>
                      <a:pt x="726" y="1830"/>
                    </a:cubicBezTo>
                    <a:cubicBezTo>
                      <a:pt x="246" y="2029"/>
                      <a:pt x="0" y="3305"/>
                      <a:pt x="0" y="3305"/>
                    </a:cubicBezTo>
                    <a:lnTo>
                      <a:pt x="188" y="3890"/>
                    </a:lnTo>
                    <a:cubicBezTo>
                      <a:pt x="188" y="3890"/>
                      <a:pt x="3289" y="3152"/>
                      <a:pt x="3722" y="2755"/>
                    </a:cubicBezTo>
                    <a:cubicBezTo>
                      <a:pt x="4167" y="2357"/>
                      <a:pt x="4471" y="1327"/>
                      <a:pt x="4811" y="741"/>
                    </a:cubicBezTo>
                    <a:cubicBezTo>
                      <a:pt x="5150" y="156"/>
                      <a:pt x="5010" y="98"/>
                      <a:pt x="4857" y="4"/>
                    </a:cubicBezTo>
                    <a:cubicBezTo>
                      <a:pt x="4854" y="2"/>
                      <a:pt x="4849" y="1"/>
                      <a:pt x="4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6"/>
              <p:cNvSpPr/>
              <p:nvPr/>
            </p:nvSpPr>
            <p:spPr>
              <a:xfrm>
                <a:off x="8087456" y="1779373"/>
                <a:ext cx="381835" cy="292769"/>
              </a:xfrm>
              <a:custGeom>
                <a:avLst/>
                <a:gdLst/>
                <a:ahLst/>
                <a:cxnLst/>
                <a:rect l="l" t="t" r="r" b="b"/>
                <a:pathLst>
                  <a:path w="5256" h="4030" extrusionOk="0">
                    <a:moveTo>
                      <a:pt x="4933" y="1"/>
                    </a:moveTo>
                    <a:cubicBezTo>
                      <a:pt x="4836" y="1"/>
                      <a:pt x="4556" y="193"/>
                      <a:pt x="3476" y="1770"/>
                    </a:cubicBezTo>
                    <a:cubicBezTo>
                      <a:pt x="3302" y="1757"/>
                      <a:pt x="2645" y="1720"/>
                      <a:pt x="2009" y="1720"/>
                    </a:cubicBezTo>
                    <a:cubicBezTo>
                      <a:pt x="1491" y="1720"/>
                      <a:pt x="988" y="1745"/>
                      <a:pt x="773" y="1829"/>
                    </a:cubicBezTo>
                    <a:cubicBezTo>
                      <a:pt x="258" y="2039"/>
                      <a:pt x="0" y="3303"/>
                      <a:pt x="0" y="3362"/>
                    </a:cubicBezTo>
                    <a:lnTo>
                      <a:pt x="141" y="3385"/>
                    </a:lnTo>
                    <a:cubicBezTo>
                      <a:pt x="211" y="3046"/>
                      <a:pt x="457" y="2110"/>
                      <a:pt x="831" y="1969"/>
                    </a:cubicBezTo>
                    <a:cubicBezTo>
                      <a:pt x="1021" y="1890"/>
                      <a:pt x="1476" y="1867"/>
                      <a:pt x="1958" y="1867"/>
                    </a:cubicBezTo>
                    <a:cubicBezTo>
                      <a:pt x="2696" y="1867"/>
                      <a:pt x="3497" y="1922"/>
                      <a:pt x="3511" y="1922"/>
                    </a:cubicBezTo>
                    <a:lnTo>
                      <a:pt x="3546" y="1922"/>
                    </a:lnTo>
                    <a:lnTo>
                      <a:pt x="3570" y="1887"/>
                    </a:lnTo>
                    <a:cubicBezTo>
                      <a:pt x="4120" y="1091"/>
                      <a:pt x="4764" y="237"/>
                      <a:pt x="4916" y="143"/>
                    </a:cubicBezTo>
                    <a:lnTo>
                      <a:pt x="4916" y="143"/>
                    </a:lnTo>
                    <a:cubicBezTo>
                      <a:pt x="5033" y="225"/>
                      <a:pt x="5115" y="272"/>
                      <a:pt x="4822" y="775"/>
                    </a:cubicBezTo>
                    <a:cubicBezTo>
                      <a:pt x="4682" y="1021"/>
                      <a:pt x="4565" y="1279"/>
                      <a:pt x="4459" y="1548"/>
                    </a:cubicBezTo>
                    <a:cubicBezTo>
                      <a:pt x="4249" y="2028"/>
                      <a:pt x="4026" y="2531"/>
                      <a:pt x="3757" y="2777"/>
                    </a:cubicBezTo>
                    <a:cubicBezTo>
                      <a:pt x="3418" y="3069"/>
                      <a:pt x="1311" y="3631"/>
                      <a:pt x="246" y="3889"/>
                    </a:cubicBezTo>
                    <a:lnTo>
                      <a:pt x="281" y="4029"/>
                    </a:lnTo>
                    <a:cubicBezTo>
                      <a:pt x="410" y="4006"/>
                      <a:pt x="3406" y="3280"/>
                      <a:pt x="3862" y="2882"/>
                    </a:cubicBezTo>
                    <a:cubicBezTo>
                      <a:pt x="4155" y="2625"/>
                      <a:pt x="4377" y="2110"/>
                      <a:pt x="4588" y="1606"/>
                    </a:cubicBezTo>
                    <a:cubicBezTo>
                      <a:pt x="4693" y="1349"/>
                      <a:pt x="4810" y="1103"/>
                      <a:pt x="4951" y="857"/>
                    </a:cubicBezTo>
                    <a:cubicBezTo>
                      <a:pt x="5255" y="319"/>
                      <a:pt x="5220" y="167"/>
                      <a:pt x="4998" y="26"/>
                    </a:cubicBezTo>
                    <a:lnTo>
                      <a:pt x="4974" y="15"/>
                    </a:lnTo>
                    <a:cubicBezTo>
                      <a:pt x="4964" y="9"/>
                      <a:pt x="4952" y="1"/>
                      <a:pt x="49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6"/>
              <p:cNvSpPr/>
              <p:nvPr/>
            </p:nvSpPr>
            <p:spPr>
              <a:xfrm>
                <a:off x="7169990" y="1953873"/>
                <a:ext cx="986408" cy="1044816"/>
              </a:xfrm>
              <a:custGeom>
                <a:avLst/>
                <a:gdLst/>
                <a:ahLst/>
                <a:cxnLst/>
                <a:rect l="l" t="t" r="r" b="b"/>
                <a:pathLst>
                  <a:path w="13578" h="14382" extrusionOk="0">
                    <a:moveTo>
                      <a:pt x="0" y="0"/>
                    </a:moveTo>
                    <a:lnTo>
                      <a:pt x="726" y="9598"/>
                    </a:lnTo>
                    <a:cubicBezTo>
                      <a:pt x="726" y="9598"/>
                      <a:pt x="6484" y="13811"/>
                      <a:pt x="6683" y="14057"/>
                    </a:cubicBezTo>
                    <a:cubicBezTo>
                      <a:pt x="6807" y="14210"/>
                      <a:pt x="7122" y="14381"/>
                      <a:pt x="7556" y="14381"/>
                    </a:cubicBezTo>
                    <a:cubicBezTo>
                      <a:pt x="7820" y="14381"/>
                      <a:pt x="8127" y="14318"/>
                      <a:pt x="8462" y="14150"/>
                    </a:cubicBezTo>
                    <a:cubicBezTo>
                      <a:pt x="9352" y="13717"/>
                      <a:pt x="13577" y="2306"/>
                      <a:pt x="13577" y="2306"/>
                    </a:cubicBezTo>
                    <a:lnTo>
                      <a:pt x="11119" y="831"/>
                    </a:lnTo>
                    <a:lnTo>
                      <a:pt x="6836" y="81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6"/>
              <p:cNvSpPr/>
              <p:nvPr/>
            </p:nvSpPr>
            <p:spPr>
              <a:xfrm>
                <a:off x="7164033" y="1937672"/>
                <a:ext cx="999121" cy="1066538"/>
              </a:xfrm>
              <a:custGeom>
                <a:avLst/>
                <a:gdLst/>
                <a:ahLst/>
                <a:cxnLst/>
                <a:rect l="l" t="t" r="r" b="b"/>
                <a:pathLst>
                  <a:path w="13753" h="14681" extrusionOk="0">
                    <a:moveTo>
                      <a:pt x="176" y="434"/>
                    </a:moveTo>
                    <a:lnTo>
                      <a:pt x="6871" y="8428"/>
                    </a:lnTo>
                    <a:lnTo>
                      <a:pt x="6941" y="8510"/>
                    </a:lnTo>
                    <a:lnTo>
                      <a:pt x="11225" y="1148"/>
                    </a:lnTo>
                    <a:lnTo>
                      <a:pt x="13565" y="2552"/>
                    </a:lnTo>
                    <a:cubicBezTo>
                      <a:pt x="12383" y="5759"/>
                      <a:pt x="9212" y="13964"/>
                      <a:pt x="8509" y="14315"/>
                    </a:cubicBezTo>
                    <a:cubicBezTo>
                      <a:pt x="8188" y="14476"/>
                      <a:pt x="7897" y="14535"/>
                      <a:pt x="7650" y="14535"/>
                    </a:cubicBezTo>
                    <a:cubicBezTo>
                      <a:pt x="7231" y="14535"/>
                      <a:pt x="6939" y="14365"/>
                      <a:pt x="6836" y="14233"/>
                    </a:cubicBezTo>
                    <a:cubicBezTo>
                      <a:pt x="6637" y="13987"/>
                      <a:pt x="1592" y="10300"/>
                      <a:pt x="890" y="9785"/>
                    </a:cubicBezTo>
                    <a:lnTo>
                      <a:pt x="176" y="434"/>
                    </a:lnTo>
                    <a:close/>
                    <a:moveTo>
                      <a:pt x="0" y="1"/>
                    </a:moveTo>
                    <a:lnTo>
                      <a:pt x="749" y="9867"/>
                    </a:lnTo>
                    <a:lnTo>
                      <a:pt x="773" y="9879"/>
                    </a:lnTo>
                    <a:cubicBezTo>
                      <a:pt x="3090" y="11576"/>
                      <a:pt x="6566" y="14151"/>
                      <a:pt x="6719" y="14327"/>
                    </a:cubicBezTo>
                    <a:cubicBezTo>
                      <a:pt x="6945" y="14553"/>
                      <a:pt x="7252" y="14680"/>
                      <a:pt x="7573" y="14680"/>
                    </a:cubicBezTo>
                    <a:cubicBezTo>
                      <a:pt x="7600" y="14680"/>
                      <a:pt x="7628" y="14680"/>
                      <a:pt x="7655" y="14678"/>
                    </a:cubicBezTo>
                    <a:cubicBezTo>
                      <a:pt x="7971" y="14678"/>
                      <a:pt x="8287" y="14596"/>
                      <a:pt x="8580" y="14444"/>
                    </a:cubicBezTo>
                    <a:cubicBezTo>
                      <a:pt x="9481" y="13999"/>
                      <a:pt x="13554" y="3020"/>
                      <a:pt x="13729" y="2552"/>
                    </a:cubicBezTo>
                    <a:lnTo>
                      <a:pt x="13753" y="2494"/>
                    </a:lnTo>
                    <a:lnTo>
                      <a:pt x="11178" y="949"/>
                    </a:lnTo>
                    <a:lnTo>
                      <a:pt x="6918" y="825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6"/>
              <p:cNvSpPr/>
              <p:nvPr/>
            </p:nvSpPr>
            <p:spPr>
              <a:xfrm>
                <a:off x="7205660" y="2354306"/>
                <a:ext cx="115727" cy="358080"/>
              </a:xfrm>
              <a:custGeom>
                <a:avLst/>
                <a:gdLst/>
                <a:ahLst/>
                <a:cxnLst/>
                <a:rect l="l" t="t" r="r" b="b"/>
                <a:pathLst>
                  <a:path w="1593" h="4929" extrusionOk="0">
                    <a:moveTo>
                      <a:pt x="1" y="1"/>
                    </a:moveTo>
                    <a:lnTo>
                      <a:pt x="200" y="3863"/>
                    </a:lnTo>
                    <a:lnTo>
                      <a:pt x="1593" y="4928"/>
                    </a:lnTo>
                    <a:lnTo>
                      <a:pt x="1593" y="492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6"/>
              <p:cNvSpPr/>
              <p:nvPr/>
            </p:nvSpPr>
            <p:spPr>
              <a:xfrm>
                <a:off x="7198032" y="2315221"/>
                <a:ext cx="133599" cy="411621"/>
              </a:xfrm>
              <a:custGeom>
                <a:avLst/>
                <a:gdLst/>
                <a:ahLst/>
                <a:cxnLst/>
                <a:rect l="l" t="t" r="r" b="b"/>
                <a:pathLst>
                  <a:path w="1839" h="5666" extrusionOk="0">
                    <a:moveTo>
                      <a:pt x="200" y="1089"/>
                    </a:moveTo>
                    <a:lnTo>
                      <a:pt x="1557" y="5267"/>
                    </a:lnTo>
                    <a:lnTo>
                      <a:pt x="375" y="4366"/>
                    </a:lnTo>
                    <a:lnTo>
                      <a:pt x="200" y="1089"/>
                    </a:lnTo>
                    <a:close/>
                    <a:moveTo>
                      <a:pt x="1" y="0"/>
                    </a:moveTo>
                    <a:lnTo>
                      <a:pt x="235" y="4436"/>
                    </a:lnTo>
                    <a:lnTo>
                      <a:pt x="1838" y="566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กลุ่ม 1">
            <a:extLst>
              <a:ext uri="{FF2B5EF4-FFF2-40B4-BE49-F238E27FC236}">
                <a16:creationId xmlns:a16="http://schemas.microsoft.com/office/drawing/2014/main" id="{69AB39D7-B8C4-A511-760C-41110918F6BC}"/>
              </a:ext>
            </a:extLst>
          </p:cNvPr>
          <p:cNvGrpSpPr/>
          <p:nvPr/>
        </p:nvGrpSpPr>
        <p:grpSpPr>
          <a:xfrm>
            <a:off x="7233410" y="4588770"/>
            <a:ext cx="1618444" cy="612070"/>
            <a:chOff x="2376725" y="1050187"/>
            <a:chExt cx="3356300" cy="1269300"/>
          </a:xfrm>
        </p:grpSpPr>
        <p:pic>
          <p:nvPicPr>
            <p:cNvPr id="102" name="Google Shape;1137;p34">
              <a:extLst>
                <a:ext uri="{FF2B5EF4-FFF2-40B4-BE49-F238E27FC236}">
                  <a16:creationId xmlns:a16="http://schemas.microsoft.com/office/drawing/2014/main" id="{3487D53E-3AC0-F845-A247-CCB4F59C4C28}"/>
                </a:ext>
              </a:extLst>
            </p:cNvPr>
            <p:cNvPicPr preferRelativeResize="0"/>
            <p:nvPr/>
          </p:nvPicPr>
          <p:blipFill>
            <a:blip r:embed="rId3">
              <a:alphaModFix/>
            </a:blip>
            <a:stretch>
              <a:fillRect/>
            </a:stretch>
          </p:blipFill>
          <p:spPr>
            <a:xfrm>
              <a:off x="2376725" y="1312767"/>
              <a:ext cx="1783594" cy="826088"/>
            </a:xfrm>
            <a:prstGeom prst="rect">
              <a:avLst/>
            </a:prstGeom>
            <a:noFill/>
            <a:ln>
              <a:noFill/>
            </a:ln>
          </p:spPr>
        </p:pic>
        <p:pic>
          <p:nvPicPr>
            <p:cNvPr id="103" name="Google Shape;1138;p34">
              <a:extLst>
                <a:ext uri="{FF2B5EF4-FFF2-40B4-BE49-F238E27FC236}">
                  <a16:creationId xmlns:a16="http://schemas.microsoft.com/office/drawing/2014/main" id="{CD54A70C-782D-F394-9661-7DC94965CB85}"/>
                </a:ext>
              </a:extLst>
            </p:cNvPr>
            <p:cNvPicPr preferRelativeResize="0"/>
            <p:nvPr/>
          </p:nvPicPr>
          <p:blipFill>
            <a:blip r:embed="rId4">
              <a:alphaModFix/>
            </a:blip>
            <a:stretch>
              <a:fillRect/>
            </a:stretch>
          </p:blipFill>
          <p:spPr>
            <a:xfrm>
              <a:off x="4066365" y="1316485"/>
              <a:ext cx="654821" cy="736677"/>
            </a:xfrm>
            <a:prstGeom prst="rect">
              <a:avLst/>
            </a:prstGeom>
            <a:noFill/>
            <a:ln>
              <a:noFill/>
            </a:ln>
          </p:spPr>
        </p:pic>
        <p:pic>
          <p:nvPicPr>
            <p:cNvPr id="104" name="Google Shape;1140;p34">
              <a:extLst>
                <a:ext uri="{FF2B5EF4-FFF2-40B4-BE49-F238E27FC236}">
                  <a16:creationId xmlns:a16="http://schemas.microsoft.com/office/drawing/2014/main" id="{296589EA-7B99-86C9-4E1A-19DCED579E70}"/>
                </a:ext>
              </a:extLst>
            </p:cNvPr>
            <p:cNvPicPr preferRelativeResize="0"/>
            <p:nvPr/>
          </p:nvPicPr>
          <p:blipFill>
            <a:blip r:embed="rId5">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aditional Japanese-style tatami rooms">
            <a:extLst>
              <a:ext uri="{FF2B5EF4-FFF2-40B4-BE49-F238E27FC236}">
                <a16:creationId xmlns:a16="http://schemas.microsoft.com/office/drawing/2014/main" id="{AA8E70B1-C967-5455-5193-BA4E3D2AA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3 Facts You Probably Didn't Know About Tatami | tsunagu Japan">
            <a:extLst>
              <a:ext uri="{FF2B5EF4-FFF2-40B4-BE49-F238E27FC236}">
                <a16:creationId xmlns:a16="http://schemas.microsoft.com/office/drawing/2014/main" id="{49540E62-D5A2-6194-54A0-A9927DD20F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087"/>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กลุ่ม 9">
            <a:extLst>
              <a:ext uri="{FF2B5EF4-FFF2-40B4-BE49-F238E27FC236}">
                <a16:creationId xmlns:a16="http://schemas.microsoft.com/office/drawing/2014/main" id="{A8A7C70F-2025-ABD4-8ADE-9CBB68C4D8FE}"/>
              </a:ext>
            </a:extLst>
          </p:cNvPr>
          <p:cNvGrpSpPr/>
          <p:nvPr/>
        </p:nvGrpSpPr>
        <p:grpSpPr>
          <a:xfrm>
            <a:off x="7401361" y="4531430"/>
            <a:ext cx="1618444" cy="612070"/>
            <a:chOff x="2376725" y="1050187"/>
            <a:chExt cx="3356300" cy="1269300"/>
          </a:xfrm>
        </p:grpSpPr>
        <p:pic>
          <p:nvPicPr>
            <p:cNvPr id="11" name="Google Shape;1137;p34">
              <a:extLst>
                <a:ext uri="{FF2B5EF4-FFF2-40B4-BE49-F238E27FC236}">
                  <a16:creationId xmlns:a16="http://schemas.microsoft.com/office/drawing/2014/main" id="{CE01DCDB-C160-0A82-781B-46B43C0FD45A}"/>
                </a:ext>
              </a:extLst>
            </p:cNvPr>
            <p:cNvPicPr preferRelativeResize="0"/>
            <p:nvPr/>
          </p:nvPicPr>
          <p:blipFill>
            <a:blip r:embed="rId4">
              <a:alphaModFix/>
            </a:blip>
            <a:stretch>
              <a:fillRect/>
            </a:stretch>
          </p:blipFill>
          <p:spPr>
            <a:xfrm>
              <a:off x="2376725" y="1312767"/>
              <a:ext cx="1783594" cy="826088"/>
            </a:xfrm>
            <a:prstGeom prst="rect">
              <a:avLst/>
            </a:prstGeom>
            <a:noFill/>
            <a:ln>
              <a:noFill/>
            </a:ln>
          </p:spPr>
        </p:pic>
        <p:pic>
          <p:nvPicPr>
            <p:cNvPr id="12" name="Google Shape;1138;p34">
              <a:extLst>
                <a:ext uri="{FF2B5EF4-FFF2-40B4-BE49-F238E27FC236}">
                  <a16:creationId xmlns:a16="http://schemas.microsoft.com/office/drawing/2014/main" id="{4D6A87F6-D19F-5695-F7FB-8E58EA2A90B0}"/>
                </a:ext>
              </a:extLst>
            </p:cNvPr>
            <p:cNvPicPr preferRelativeResize="0"/>
            <p:nvPr/>
          </p:nvPicPr>
          <p:blipFill>
            <a:blip r:embed="rId5">
              <a:alphaModFix/>
            </a:blip>
            <a:stretch>
              <a:fillRect/>
            </a:stretch>
          </p:blipFill>
          <p:spPr>
            <a:xfrm>
              <a:off x="4066365" y="1316485"/>
              <a:ext cx="654821" cy="736677"/>
            </a:xfrm>
            <a:prstGeom prst="rect">
              <a:avLst/>
            </a:prstGeom>
            <a:noFill/>
            <a:ln>
              <a:noFill/>
            </a:ln>
          </p:spPr>
        </p:pic>
        <p:pic>
          <p:nvPicPr>
            <p:cNvPr id="13" name="Google Shape;1140;p34">
              <a:extLst>
                <a:ext uri="{FF2B5EF4-FFF2-40B4-BE49-F238E27FC236}">
                  <a16:creationId xmlns:a16="http://schemas.microsoft.com/office/drawing/2014/main" id="{F7FAC0F4-3860-2267-BBB2-D2C545F9453F}"/>
                </a:ext>
              </a:extLst>
            </p:cNvPr>
            <p:cNvPicPr preferRelativeResize="0"/>
            <p:nvPr/>
          </p:nvPicPr>
          <p:blipFill>
            <a:blip r:embed="rId6">
              <a:alphaModFix/>
            </a:blip>
            <a:stretch>
              <a:fillRect/>
            </a:stretch>
          </p:blipFill>
          <p:spPr>
            <a:xfrm>
              <a:off x="4463725" y="1050187"/>
              <a:ext cx="1269300" cy="1269300"/>
            </a:xfrm>
            <a:prstGeom prst="rect">
              <a:avLst/>
            </a:prstGeom>
            <a:noFill/>
            <a:ln>
              <a:noFill/>
            </a:ln>
          </p:spPr>
        </p:pic>
      </p:grpSp>
    </p:spTree>
    <p:extLst>
      <p:ext uri="{BB962C8B-B14F-4D97-AF65-F5344CB8AC3E}">
        <p14:creationId xmlns:p14="http://schemas.microsoft.com/office/powerpoint/2010/main" val="785655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70;p38">
            <a:extLst>
              <a:ext uri="{FF2B5EF4-FFF2-40B4-BE49-F238E27FC236}">
                <a16:creationId xmlns:a16="http://schemas.microsoft.com/office/drawing/2014/main" id="{84BBEC1F-B9F5-11EC-3AAB-4FC9799BE868}"/>
              </a:ext>
            </a:extLst>
          </p:cNvPr>
          <p:cNvSpPr/>
          <p:nvPr/>
        </p:nvSpPr>
        <p:spPr>
          <a:xfrm>
            <a:off x="2984869" y="672670"/>
            <a:ext cx="39327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71;p38">
            <a:extLst>
              <a:ext uri="{FF2B5EF4-FFF2-40B4-BE49-F238E27FC236}">
                <a16:creationId xmlns:a16="http://schemas.microsoft.com/office/drawing/2014/main" id="{47E7AB02-5894-B834-7585-BBAABEC0D2DD}"/>
              </a:ext>
            </a:extLst>
          </p:cNvPr>
          <p:cNvSpPr txBox="1">
            <a:spLocks/>
          </p:cNvSpPr>
          <p:nvPr/>
        </p:nvSpPr>
        <p:spPr>
          <a:xfrm>
            <a:off x="3141519" y="615670"/>
            <a:ext cx="3619200" cy="8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Nunito"/>
              <a:buNone/>
              <a:defRPr sz="3300" b="1" i="0" u="none" strike="noStrike" cap="none">
                <a:solidFill>
                  <a:schemeClr val="lt2"/>
                </a:solidFill>
                <a:latin typeface="Nunito"/>
                <a:ea typeface="Nunito"/>
                <a:cs typeface="Nunito"/>
                <a:sym typeface="Nunito"/>
              </a:defRPr>
            </a:lvl1pPr>
            <a:lvl2pPr marR="0" lvl="1"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9pPr>
          </a:lstStyle>
          <a:p>
            <a:r>
              <a:rPr lang="en"/>
              <a:t>Introduction</a:t>
            </a:r>
            <a:endParaRPr lang="en" dirty="0"/>
          </a:p>
        </p:txBody>
      </p:sp>
      <p:sp>
        <p:nvSpPr>
          <p:cNvPr id="8" name="Google Shape;1472;p38">
            <a:extLst>
              <a:ext uri="{FF2B5EF4-FFF2-40B4-BE49-F238E27FC236}">
                <a16:creationId xmlns:a16="http://schemas.microsoft.com/office/drawing/2014/main" id="{242D350A-34E2-B7F5-C37F-E0847964AF72}"/>
              </a:ext>
            </a:extLst>
          </p:cNvPr>
          <p:cNvSpPr txBox="1">
            <a:spLocks/>
          </p:cNvSpPr>
          <p:nvPr/>
        </p:nvSpPr>
        <p:spPr>
          <a:xfrm>
            <a:off x="1981139" y="2069569"/>
            <a:ext cx="6108502" cy="238863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 sz="1800" dirty="0">
                <a:latin typeface="Nunito" pitchFamily="2" charset="0"/>
              </a:rPr>
              <a:t>Domino Tiling is the process of tiling dominoes to perfection in the square or rectangular area. </a:t>
            </a:r>
          </a:p>
          <a:p>
            <a:pPr marL="285750" indent="-285750" algn="just">
              <a:buFont typeface="Arial" panose="020B0604020202020204" pitchFamily="34" charset="0"/>
              <a:buChar char="•"/>
            </a:pPr>
            <a:r>
              <a:rPr lang="en" sz="1800" dirty="0">
                <a:latin typeface="Nunito" pitchFamily="2" charset="0"/>
              </a:rPr>
              <a:t>Tatami is an ancient mat of Japan  used as a floor covering. </a:t>
            </a:r>
          </a:p>
          <a:p>
            <a:pPr marL="285750" indent="-285750" algn="just">
              <a:buFont typeface="Arial" panose="020B0604020202020204" pitchFamily="34" charset="0"/>
              <a:buChar char="•"/>
            </a:pPr>
            <a:r>
              <a:rPr lang="en" sz="1800" dirty="0">
                <a:solidFill>
                  <a:srgbClr val="3C4043"/>
                </a:solidFill>
                <a:latin typeface="Nunito" pitchFamily="2" charset="0"/>
              </a:rPr>
              <a:t>We found that the play of the dominoes resembles the process of placing Tatami mats in Japanese. Then we use the method of Domino Tiling to solve the process of placing the tatami mats.</a:t>
            </a:r>
          </a:p>
          <a:p>
            <a:pPr marL="285750" indent="-285750" algn="just">
              <a:buFont typeface="Arial" panose="020B0604020202020204" pitchFamily="34" charset="0"/>
              <a:buChar char="•"/>
            </a:pPr>
            <a:endParaRPr lang="en" sz="1800" dirty="0">
              <a:latin typeface="Nunito" pitchFamily="2" charset="0"/>
            </a:endParaRPr>
          </a:p>
          <a:p>
            <a:pPr marL="285750" indent="-285750" algn="just">
              <a:buFont typeface="Arial" panose="020B0604020202020204" pitchFamily="34" charset="0"/>
              <a:buChar char="•"/>
            </a:pPr>
            <a:endParaRPr lang="en" sz="1800" dirty="0">
              <a:latin typeface="Nunito" pitchFamily="2" charset="0"/>
            </a:endParaRPr>
          </a:p>
          <a:p>
            <a:pPr marL="285750" indent="-285750" algn="just">
              <a:buFont typeface="Arial" panose="020B0604020202020204" pitchFamily="34" charset="0"/>
              <a:buChar char="•"/>
            </a:pPr>
            <a:endParaRPr lang="en" sz="1800" dirty="0">
              <a:latin typeface="Nunito" pitchFamily="2" charset="0"/>
            </a:endParaRPr>
          </a:p>
        </p:txBody>
      </p:sp>
      <p:grpSp>
        <p:nvGrpSpPr>
          <p:cNvPr id="7" name="กลุ่ม 6">
            <a:extLst>
              <a:ext uri="{FF2B5EF4-FFF2-40B4-BE49-F238E27FC236}">
                <a16:creationId xmlns:a16="http://schemas.microsoft.com/office/drawing/2014/main" id="{140A3928-9D1E-3914-7415-8066F7BD686B}"/>
              </a:ext>
            </a:extLst>
          </p:cNvPr>
          <p:cNvGrpSpPr/>
          <p:nvPr/>
        </p:nvGrpSpPr>
        <p:grpSpPr>
          <a:xfrm>
            <a:off x="1523075" y="4551512"/>
            <a:ext cx="1618444" cy="612070"/>
            <a:chOff x="2376725" y="1050187"/>
            <a:chExt cx="3356300" cy="1269300"/>
          </a:xfrm>
        </p:grpSpPr>
        <p:pic>
          <p:nvPicPr>
            <p:cNvPr id="11" name="Google Shape;1137;p34">
              <a:extLst>
                <a:ext uri="{FF2B5EF4-FFF2-40B4-BE49-F238E27FC236}">
                  <a16:creationId xmlns:a16="http://schemas.microsoft.com/office/drawing/2014/main" id="{96C3700A-D051-B4AE-3A24-FE34AEDC5720}"/>
                </a:ext>
              </a:extLst>
            </p:cNvPr>
            <p:cNvPicPr preferRelativeResize="0"/>
            <p:nvPr/>
          </p:nvPicPr>
          <p:blipFill>
            <a:blip r:embed="rId2">
              <a:alphaModFix/>
            </a:blip>
            <a:stretch>
              <a:fillRect/>
            </a:stretch>
          </p:blipFill>
          <p:spPr>
            <a:xfrm>
              <a:off x="2376725" y="1312767"/>
              <a:ext cx="1783594" cy="826088"/>
            </a:xfrm>
            <a:prstGeom prst="rect">
              <a:avLst/>
            </a:prstGeom>
            <a:noFill/>
            <a:ln>
              <a:noFill/>
            </a:ln>
          </p:spPr>
        </p:pic>
        <p:pic>
          <p:nvPicPr>
            <p:cNvPr id="12" name="Google Shape;1138;p34">
              <a:extLst>
                <a:ext uri="{FF2B5EF4-FFF2-40B4-BE49-F238E27FC236}">
                  <a16:creationId xmlns:a16="http://schemas.microsoft.com/office/drawing/2014/main" id="{A990E0F8-29E2-8BD0-493E-EA9148FECB58}"/>
                </a:ext>
              </a:extLst>
            </p:cNvPr>
            <p:cNvPicPr preferRelativeResize="0"/>
            <p:nvPr/>
          </p:nvPicPr>
          <p:blipFill>
            <a:blip r:embed="rId3">
              <a:alphaModFix/>
            </a:blip>
            <a:stretch>
              <a:fillRect/>
            </a:stretch>
          </p:blipFill>
          <p:spPr>
            <a:xfrm>
              <a:off x="4066365" y="1316485"/>
              <a:ext cx="654821" cy="736677"/>
            </a:xfrm>
            <a:prstGeom prst="rect">
              <a:avLst/>
            </a:prstGeom>
            <a:noFill/>
            <a:ln>
              <a:noFill/>
            </a:ln>
          </p:spPr>
        </p:pic>
        <p:pic>
          <p:nvPicPr>
            <p:cNvPr id="13" name="Google Shape;1140;p34">
              <a:extLst>
                <a:ext uri="{FF2B5EF4-FFF2-40B4-BE49-F238E27FC236}">
                  <a16:creationId xmlns:a16="http://schemas.microsoft.com/office/drawing/2014/main" id="{91D5F04A-3327-666F-C021-D0F95F9EFF96}"/>
                </a:ext>
              </a:extLst>
            </p:cNvPr>
            <p:cNvPicPr preferRelativeResize="0"/>
            <p:nvPr/>
          </p:nvPicPr>
          <p:blipFill>
            <a:blip r:embed="rId4">
              <a:alphaModFix/>
            </a:blip>
            <a:stretch>
              <a:fillRect/>
            </a:stretch>
          </p:blipFill>
          <p:spPr>
            <a:xfrm>
              <a:off x="4463725" y="1050187"/>
              <a:ext cx="1269300" cy="1269300"/>
            </a:xfrm>
            <a:prstGeom prst="rect">
              <a:avLst/>
            </a:prstGeom>
            <a:noFill/>
            <a:ln>
              <a:noFill/>
            </a:ln>
          </p:spPr>
        </p:pic>
      </p:grpSp>
    </p:spTree>
    <p:extLst>
      <p:ext uri="{BB962C8B-B14F-4D97-AF65-F5344CB8AC3E}">
        <p14:creationId xmlns:p14="http://schemas.microsoft.com/office/powerpoint/2010/main" val="48316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70;p38">
            <a:extLst>
              <a:ext uri="{FF2B5EF4-FFF2-40B4-BE49-F238E27FC236}">
                <a16:creationId xmlns:a16="http://schemas.microsoft.com/office/drawing/2014/main" id="{74BB1006-8911-62EF-A6D3-4FE28336DA45}"/>
              </a:ext>
            </a:extLst>
          </p:cNvPr>
          <p:cNvSpPr/>
          <p:nvPr/>
        </p:nvSpPr>
        <p:spPr>
          <a:xfrm>
            <a:off x="3877467" y="732246"/>
            <a:ext cx="39327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378093E4-358E-D448-3958-5C48BEE66846}"/>
              </a:ext>
            </a:extLst>
          </p:cNvPr>
          <p:cNvSpPr txBox="1">
            <a:spLocks/>
          </p:cNvSpPr>
          <p:nvPr/>
        </p:nvSpPr>
        <p:spPr>
          <a:xfrm>
            <a:off x="4034117" y="675246"/>
            <a:ext cx="3619200" cy="8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Nunito"/>
              <a:buNone/>
              <a:defRPr sz="3300" b="1" i="0" u="none" strike="noStrike" cap="none">
                <a:solidFill>
                  <a:schemeClr val="lt2"/>
                </a:solidFill>
                <a:latin typeface="Nunito"/>
                <a:ea typeface="Nunito"/>
                <a:cs typeface="Nunito"/>
                <a:sym typeface="Nunito"/>
              </a:defRPr>
            </a:lvl1pPr>
            <a:lvl2pPr marR="0" lvl="1"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chemeClr val="dk1"/>
              </a:buClr>
              <a:buSzPts val="3500"/>
              <a:buFont typeface="Nunito"/>
              <a:buNone/>
              <a:defRPr sz="3500" b="1" i="0" u="none" strike="noStrike" cap="none">
                <a:solidFill>
                  <a:schemeClr val="dk1"/>
                </a:solidFill>
                <a:latin typeface="Nunito"/>
                <a:ea typeface="Nunito"/>
                <a:cs typeface="Nunito"/>
                <a:sym typeface="Nunito"/>
              </a:defRPr>
            </a:lvl9pPr>
          </a:lstStyle>
          <a:p>
            <a:r>
              <a:rPr lang="en" dirty="0"/>
              <a:t>Objective</a:t>
            </a:r>
          </a:p>
        </p:txBody>
      </p:sp>
      <p:sp>
        <p:nvSpPr>
          <p:cNvPr id="21" name="กล่องข้อความ 20">
            <a:extLst>
              <a:ext uri="{FF2B5EF4-FFF2-40B4-BE49-F238E27FC236}">
                <a16:creationId xmlns:a16="http://schemas.microsoft.com/office/drawing/2014/main" id="{35708128-C6D1-40FE-5BD3-EE492F4439B7}"/>
              </a:ext>
            </a:extLst>
          </p:cNvPr>
          <p:cNvSpPr txBox="1"/>
          <p:nvPr/>
        </p:nvSpPr>
        <p:spPr>
          <a:xfrm>
            <a:off x="2691113" y="1706088"/>
            <a:ext cx="6001473" cy="1993238"/>
          </a:xfrm>
          <a:prstGeom prst="rect">
            <a:avLst/>
          </a:prstGeom>
          <a:noFill/>
        </p:spPr>
        <p:txBody>
          <a:bodyPr wrap="square">
            <a:spAutoFit/>
          </a:bodyPr>
          <a:lstStyle/>
          <a:p>
            <a:pPr marL="342900" indent="-342900" algn="just">
              <a:lnSpc>
                <a:spcPct val="115000"/>
              </a:lnSpc>
              <a:buAutoNum type="arabicParenR"/>
            </a:pPr>
            <a:r>
              <a:rPr lang="en-US" sz="1800" dirty="0">
                <a:solidFill>
                  <a:srgbClr val="000000"/>
                </a:solidFill>
                <a:effectLst/>
                <a:latin typeface="Nunito" pitchFamily="2" charset="0"/>
                <a:ea typeface="Times New Roman" panose="02020603050405020304" pitchFamily="18" charset="0"/>
              </a:rPr>
              <a:t>the number of methods for arranging the Tatami tiles into the room size 2*n and 3*n </a:t>
            </a:r>
          </a:p>
          <a:p>
            <a:pPr marL="342900" indent="-342900" algn="just">
              <a:lnSpc>
                <a:spcPct val="115000"/>
              </a:lnSpc>
              <a:buAutoNum type="arabicParenR"/>
            </a:pPr>
            <a:r>
              <a:rPr lang="en-US" sz="1800" dirty="0">
                <a:solidFill>
                  <a:srgbClr val="000000"/>
                </a:solidFill>
                <a:effectLst/>
                <a:latin typeface="Nunito" pitchFamily="2" charset="0"/>
                <a:ea typeface="Times New Roman" panose="02020603050405020304" pitchFamily="18" charset="0"/>
              </a:rPr>
              <a:t>the total number of tiles used in the arrangement, and </a:t>
            </a:r>
          </a:p>
          <a:p>
            <a:pPr marL="342900" indent="-342900" algn="just">
              <a:lnSpc>
                <a:spcPct val="115000"/>
              </a:lnSpc>
              <a:buAutoNum type="arabicParenR"/>
            </a:pPr>
            <a:r>
              <a:rPr lang="en-US" sz="1800" dirty="0">
                <a:solidFill>
                  <a:srgbClr val="000000"/>
                </a:solidFill>
                <a:effectLst/>
                <a:latin typeface="Nunito" pitchFamily="2" charset="0"/>
                <a:ea typeface="Times New Roman" panose="02020603050405020304" pitchFamily="18" charset="0"/>
              </a:rPr>
              <a:t>the remaining room space that cannot be filled with full sheets of tatami mats</a:t>
            </a:r>
            <a:endParaRPr lang="en-US" sz="2800" dirty="0">
              <a:effectLst/>
              <a:latin typeface="Nunito" pitchFamily="2" charset="0"/>
              <a:ea typeface="Times New Roman" panose="02020603050405020304" pitchFamily="18" charset="0"/>
            </a:endParaRPr>
          </a:p>
        </p:txBody>
      </p:sp>
    </p:spTree>
    <p:extLst>
      <p:ext uri="{BB962C8B-B14F-4D97-AF65-F5344CB8AC3E}">
        <p14:creationId xmlns:p14="http://schemas.microsoft.com/office/powerpoint/2010/main" val="350854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40"/>
          <p:cNvGrpSpPr/>
          <p:nvPr/>
        </p:nvGrpSpPr>
        <p:grpSpPr>
          <a:xfrm>
            <a:off x="1204448" y="1398736"/>
            <a:ext cx="2628058" cy="2998583"/>
            <a:chOff x="5076219" y="600200"/>
            <a:chExt cx="3337217" cy="3807724"/>
          </a:xfrm>
        </p:grpSpPr>
        <p:grpSp>
          <p:nvGrpSpPr>
            <p:cNvPr id="1514" name="Google Shape;1514;p40"/>
            <p:cNvGrpSpPr/>
            <p:nvPr/>
          </p:nvGrpSpPr>
          <p:grpSpPr>
            <a:xfrm rot="-615709" flipH="1">
              <a:off x="5208565" y="2456902"/>
              <a:ext cx="1338507" cy="1606115"/>
              <a:chOff x="7241678" y="3995311"/>
              <a:chExt cx="952278" cy="1142587"/>
            </a:xfrm>
          </p:grpSpPr>
          <p:sp>
            <p:nvSpPr>
              <p:cNvPr id="1515" name="Google Shape;1515;p40"/>
              <p:cNvSpPr/>
              <p:nvPr/>
            </p:nvSpPr>
            <p:spPr>
              <a:xfrm>
                <a:off x="7241678" y="4183425"/>
                <a:ext cx="152638" cy="119477"/>
              </a:xfrm>
              <a:custGeom>
                <a:avLst/>
                <a:gdLst/>
                <a:ahLst/>
                <a:cxnLst/>
                <a:rect l="l" t="t" r="r" b="b"/>
                <a:pathLst>
                  <a:path w="1252" h="980" extrusionOk="0">
                    <a:moveTo>
                      <a:pt x="385" y="0"/>
                    </a:moveTo>
                    <a:cubicBezTo>
                      <a:pt x="371" y="0"/>
                      <a:pt x="357" y="1"/>
                      <a:pt x="344" y="3"/>
                    </a:cubicBezTo>
                    <a:cubicBezTo>
                      <a:pt x="138" y="33"/>
                      <a:pt x="1" y="247"/>
                      <a:pt x="62" y="453"/>
                    </a:cubicBezTo>
                    <a:cubicBezTo>
                      <a:pt x="108" y="659"/>
                      <a:pt x="321" y="811"/>
                      <a:pt x="504" y="895"/>
                    </a:cubicBezTo>
                    <a:cubicBezTo>
                      <a:pt x="694" y="974"/>
                      <a:pt x="1107" y="979"/>
                      <a:pt x="1222" y="979"/>
                    </a:cubicBezTo>
                    <a:cubicBezTo>
                      <a:pt x="1241" y="979"/>
                      <a:pt x="1252" y="979"/>
                      <a:pt x="1252" y="979"/>
                    </a:cubicBezTo>
                    <a:cubicBezTo>
                      <a:pt x="1252" y="979"/>
                      <a:pt x="1137" y="628"/>
                      <a:pt x="1130" y="605"/>
                    </a:cubicBezTo>
                    <a:cubicBezTo>
                      <a:pt x="1020" y="372"/>
                      <a:pt x="675"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7249115" y="3995311"/>
                <a:ext cx="944841" cy="1142587"/>
              </a:xfrm>
              <a:custGeom>
                <a:avLst/>
                <a:gdLst/>
                <a:ahLst/>
                <a:cxnLst/>
                <a:rect l="l" t="t" r="r" b="b"/>
                <a:pathLst>
                  <a:path w="7750" h="9372" extrusionOk="0">
                    <a:moveTo>
                      <a:pt x="1643" y="0"/>
                    </a:moveTo>
                    <a:cubicBezTo>
                      <a:pt x="1591" y="0"/>
                      <a:pt x="1538" y="12"/>
                      <a:pt x="1488" y="36"/>
                    </a:cubicBezTo>
                    <a:cubicBezTo>
                      <a:pt x="1221" y="173"/>
                      <a:pt x="1152" y="715"/>
                      <a:pt x="1191" y="982"/>
                    </a:cubicBezTo>
                    <a:cubicBezTo>
                      <a:pt x="1191" y="1004"/>
                      <a:pt x="1297" y="1355"/>
                      <a:pt x="1305" y="1355"/>
                    </a:cubicBezTo>
                    <a:cubicBezTo>
                      <a:pt x="1290" y="1439"/>
                      <a:pt x="1282" y="1531"/>
                      <a:pt x="1267" y="1630"/>
                    </a:cubicBezTo>
                    <a:cubicBezTo>
                      <a:pt x="1252" y="1821"/>
                      <a:pt x="1229" y="2026"/>
                      <a:pt x="1229" y="2255"/>
                    </a:cubicBezTo>
                    <a:cubicBezTo>
                      <a:pt x="1221" y="2507"/>
                      <a:pt x="1221" y="2751"/>
                      <a:pt x="1244" y="2995"/>
                    </a:cubicBezTo>
                    <a:cubicBezTo>
                      <a:pt x="1267" y="3270"/>
                      <a:pt x="1313" y="3544"/>
                      <a:pt x="1381" y="3811"/>
                    </a:cubicBezTo>
                    <a:lnTo>
                      <a:pt x="1381" y="3826"/>
                    </a:lnTo>
                    <a:cubicBezTo>
                      <a:pt x="1336" y="3750"/>
                      <a:pt x="1191" y="3544"/>
                      <a:pt x="1183" y="3529"/>
                    </a:cubicBezTo>
                    <a:cubicBezTo>
                      <a:pt x="1035" y="3355"/>
                      <a:pt x="681" y="3122"/>
                      <a:pt x="409" y="3122"/>
                    </a:cubicBezTo>
                    <a:cubicBezTo>
                      <a:pt x="358" y="3122"/>
                      <a:pt x="311" y="3130"/>
                      <a:pt x="268" y="3148"/>
                    </a:cubicBezTo>
                    <a:cubicBezTo>
                      <a:pt x="77" y="3239"/>
                      <a:pt x="1" y="3476"/>
                      <a:pt x="108" y="3659"/>
                    </a:cubicBezTo>
                    <a:cubicBezTo>
                      <a:pt x="184" y="3849"/>
                      <a:pt x="428" y="3941"/>
                      <a:pt x="626" y="3971"/>
                    </a:cubicBezTo>
                    <a:cubicBezTo>
                      <a:pt x="649" y="3974"/>
                      <a:pt x="674" y="3976"/>
                      <a:pt x="701" y="3976"/>
                    </a:cubicBezTo>
                    <a:cubicBezTo>
                      <a:pt x="945" y="3976"/>
                      <a:pt x="1332" y="3864"/>
                      <a:pt x="1366" y="3857"/>
                    </a:cubicBezTo>
                    <a:cubicBezTo>
                      <a:pt x="1442" y="4124"/>
                      <a:pt x="1534" y="4391"/>
                      <a:pt x="1648" y="4650"/>
                    </a:cubicBezTo>
                    <a:cubicBezTo>
                      <a:pt x="1709" y="4803"/>
                      <a:pt x="1778" y="4948"/>
                      <a:pt x="1854" y="5100"/>
                    </a:cubicBezTo>
                    <a:cubicBezTo>
                      <a:pt x="1816" y="5039"/>
                      <a:pt x="1778" y="4978"/>
                      <a:pt x="1770" y="4970"/>
                    </a:cubicBezTo>
                    <a:cubicBezTo>
                      <a:pt x="1621" y="4802"/>
                      <a:pt x="1261" y="4566"/>
                      <a:pt x="988" y="4566"/>
                    </a:cubicBezTo>
                    <a:cubicBezTo>
                      <a:pt x="941" y="4566"/>
                      <a:pt x="896" y="4573"/>
                      <a:pt x="855" y="4589"/>
                    </a:cubicBezTo>
                    <a:cubicBezTo>
                      <a:pt x="657" y="4681"/>
                      <a:pt x="588" y="4917"/>
                      <a:pt x="695" y="5100"/>
                    </a:cubicBezTo>
                    <a:cubicBezTo>
                      <a:pt x="794" y="5291"/>
                      <a:pt x="1046" y="5382"/>
                      <a:pt x="1244" y="5405"/>
                    </a:cubicBezTo>
                    <a:cubicBezTo>
                      <a:pt x="1268" y="5409"/>
                      <a:pt x="1296" y="5411"/>
                      <a:pt x="1326" y="5411"/>
                    </a:cubicBezTo>
                    <a:cubicBezTo>
                      <a:pt x="1539" y="5411"/>
                      <a:pt x="1867" y="5325"/>
                      <a:pt x="1961" y="5298"/>
                    </a:cubicBezTo>
                    <a:lnTo>
                      <a:pt x="2045" y="5474"/>
                    </a:lnTo>
                    <a:cubicBezTo>
                      <a:pt x="2182" y="5741"/>
                      <a:pt x="2319" y="6015"/>
                      <a:pt x="2441" y="6282"/>
                    </a:cubicBezTo>
                    <a:cubicBezTo>
                      <a:pt x="2487" y="6382"/>
                      <a:pt x="2533" y="6473"/>
                      <a:pt x="2571" y="6572"/>
                    </a:cubicBezTo>
                    <a:cubicBezTo>
                      <a:pt x="2533" y="6519"/>
                      <a:pt x="2502" y="6465"/>
                      <a:pt x="2495" y="6465"/>
                    </a:cubicBezTo>
                    <a:cubicBezTo>
                      <a:pt x="2347" y="6292"/>
                      <a:pt x="1992" y="6058"/>
                      <a:pt x="1720" y="6058"/>
                    </a:cubicBezTo>
                    <a:cubicBezTo>
                      <a:pt x="1670" y="6058"/>
                      <a:pt x="1622" y="6066"/>
                      <a:pt x="1580" y="6084"/>
                    </a:cubicBezTo>
                    <a:cubicBezTo>
                      <a:pt x="1381" y="6176"/>
                      <a:pt x="1313" y="6412"/>
                      <a:pt x="1419" y="6595"/>
                    </a:cubicBezTo>
                    <a:cubicBezTo>
                      <a:pt x="1526" y="6786"/>
                      <a:pt x="1770" y="6870"/>
                      <a:pt x="1969" y="6900"/>
                    </a:cubicBezTo>
                    <a:cubicBezTo>
                      <a:pt x="1994" y="6904"/>
                      <a:pt x="2023" y="6906"/>
                      <a:pt x="2054" y="6906"/>
                    </a:cubicBezTo>
                    <a:cubicBezTo>
                      <a:pt x="2260" y="6906"/>
                      <a:pt x="2557" y="6828"/>
                      <a:pt x="2663" y="6801"/>
                    </a:cubicBezTo>
                    <a:cubicBezTo>
                      <a:pt x="2701" y="6893"/>
                      <a:pt x="2739" y="6999"/>
                      <a:pt x="2777" y="7091"/>
                    </a:cubicBezTo>
                    <a:cubicBezTo>
                      <a:pt x="2800" y="7159"/>
                      <a:pt x="2823" y="7220"/>
                      <a:pt x="2838" y="7297"/>
                    </a:cubicBezTo>
                    <a:cubicBezTo>
                      <a:pt x="2853" y="7365"/>
                      <a:pt x="2876" y="7426"/>
                      <a:pt x="2899" y="7495"/>
                    </a:cubicBezTo>
                    <a:cubicBezTo>
                      <a:pt x="2930" y="7625"/>
                      <a:pt x="2960" y="7754"/>
                      <a:pt x="2991" y="7884"/>
                    </a:cubicBezTo>
                    <a:cubicBezTo>
                      <a:pt x="3013" y="7968"/>
                      <a:pt x="3029" y="8052"/>
                      <a:pt x="3044" y="8143"/>
                    </a:cubicBezTo>
                    <a:cubicBezTo>
                      <a:pt x="2998" y="8044"/>
                      <a:pt x="2914" y="7854"/>
                      <a:pt x="2907" y="7846"/>
                    </a:cubicBezTo>
                    <a:cubicBezTo>
                      <a:pt x="2775" y="7638"/>
                      <a:pt x="2425" y="7324"/>
                      <a:pt x="2138" y="7324"/>
                    </a:cubicBezTo>
                    <a:cubicBezTo>
                      <a:pt x="2109" y="7324"/>
                      <a:pt x="2080" y="7328"/>
                      <a:pt x="2052" y="7335"/>
                    </a:cubicBezTo>
                    <a:cubicBezTo>
                      <a:pt x="1854" y="7388"/>
                      <a:pt x="1740" y="7609"/>
                      <a:pt x="1824" y="7808"/>
                    </a:cubicBezTo>
                    <a:cubicBezTo>
                      <a:pt x="1892" y="8014"/>
                      <a:pt x="2121" y="8136"/>
                      <a:pt x="2319" y="8197"/>
                    </a:cubicBezTo>
                    <a:cubicBezTo>
                      <a:pt x="2388" y="8220"/>
                      <a:pt x="2486" y="8227"/>
                      <a:pt x="2589" y="8227"/>
                    </a:cubicBezTo>
                    <a:cubicBezTo>
                      <a:pt x="2795" y="8227"/>
                      <a:pt x="3019" y="8197"/>
                      <a:pt x="3059" y="8197"/>
                    </a:cubicBezTo>
                    <a:cubicBezTo>
                      <a:pt x="3082" y="8342"/>
                      <a:pt x="3113" y="8479"/>
                      <a:pt x="3136" y="8609"/>
                    </a:cubicBezTo>
                    <a:cubicBezTo>
                      <a:pt x="3181" y="8891"/>
                      <a:pt x="3219" y="9150"/>
                      <a:pt x="3250" y="9364"/>
                    </a:cubicBezTo>
                    <a:lnTo>
                      <a:pt x="3448" y="9364"/>
                    </a:lnTo>
                    <a:cubicBezTo>
                      <a:pt x="3418" y="9143"/>
                      <a:pt x="3372" y="8876"/>
                      <a:pt x="3311" y="8570"/>
                    </a:cubicBezTo>
                    <a:cubicBezTo>
                      <a:pt x="3280" y="8433"/>
                      <a:pt x="3250" y="8281"/>
                      <a:pt x="3212" y="8120"/>
                    </a:cubicBezTo>
                    <a:cubicBezTo>
                      <a:pt x="3357" y="8067"/>
                      <a:pt x="3494" y="8006"/>
                      <a:pt x="3624" y="7930"/>
                    </a:cubicBezTo>
                    <a:cubicBezTo>
                      <a:pt x="3784" y="8098"/>
                      <a:pt x="4180" y="8296"/>
                      <a:pt x="4226" y="8319"/>
                    </a:cubicBezTo>
                    <a:cubicBezTo>
                      <a:pt x="4173" y="8456"/>
                      <a:pt x="4119" y="8578"/>
                      <a:pt x="4066" y="8700"/>
                    </a:cubicBezTo>
                    <a:cubicBezTo>
                      <a:pt x="3959" y="8952"/>
                      <a:pt x="3852" y="9181"/>
                      <a:pt x="3761" y="9371"/>
                    </a:cubicBezTo>
                    <a:lnTo>
                      <a:pt x="3974" y="9371"/>
                    </a:lnTo>
                    <a:cubicBezTo>
                      <a:pt x="4058" y="9196"/>
                      <a:pt x="4142" y="8998"/>
                      <a:pt x="4234" y="8776"/>
                    </a:cubicBezTo>
                    <a:cubicBezTo>
                      <a:pt x="4287" y="8639"/>
                      <a:pt x="4348" y="8494"/>
                      <a:pt x="4402" y="8342"/>
                    </a:cubicBezTo>
                    <a:cubicBezTo>
                      <a:pt x="4444" y="8354"/>
                      <a:pt x="4753" y="8415"/>
                      <a:pt x="4988" y="8415"/>
                    </a:cubicBezTo>
                    <a:cubicBezTo>
                      <a:pt x="5045" y="8415"/>
                      <a:pt x="5098" y="8412"/>
                      <a:pt x="5141" y="8403"/>
                    </a:cubicBezTo>
                    <a:cubicBezTo>
                      <a:pt x="5340" y="8357"/>
                      <a:pt x="5576" y="8250"/>
                      <a:pt x="5660" y="8052"/>
                    </a:cubicBezTo>
                    <a:cubicBezTo>
                      <a:pt x="5759" y="7861"/>
                      <a:pt x="5668" y="7632"/>
                      <a:pt x="5469" y="7556"/>
                    </a:cubicBezTo>
                    <a:cubicBezTo>
                      <a:pt x="5435" y="7545"/>
                      <a:pt x="5398" y="7540"/>
                      <a:pt x="5359" y="7540"/>
                    </a:cubicBezTo>
                    <a:cubicBezTo>
                      <a:pt x="5079" y="7540"/>
                      <a:pt x="4726" y="7811"/>
                      <a:pt x="4585" y="8006"/>
                    </a:cubicBezTo>
                    <a:cubicBezTo>
                      <a:pt x="4569" y="8014"/>
                      <a:pt x="4486" y="8166"/>
                      <a:pt x="4432" y="8265"/>
                    </a:cubicBezTo>
                    <a:cubicBezTo>
                      <a:pt x="4455" y="8204"/>
                      <a:pt x="4478" y="8143"/>
                      <a:pt x="4501" y="8082"/>
                    </a:cubicBezTo>
                    <a:cubicBezTo>
                      <a:pt x="4547" y="7953"/>
                      <a:pt x="4585" y="7831"/>
                      <a:pt x="4630" y="7701"/>
                    </a:cubicBezTo>
                    <a:lnTo>
                      <a:pt x="4691" y="7495"/>
                    </a:lnTo>
                    <a:cubicBezTo>
                      <a:pt x="4714" y="7434"/>
                      <a:pt x="4730" y="7358"/>
                      <a:pt x="4745" y="7289"/>
                    </a:cubicBezTo>
                    <a:cubicBezTo>
                      <a:pt x="4783" y="7129"/>
                      <a:pt x="4821" y="6961"/>
                      <a:pt x="4844" y="6786"/>
                    </a:cubicBezTo>
                    <a:cubicBezTo>
                      <a:pt x="4945" y="6829"/>
                      <a:pt x="5298" y="6947"/>
                      <a:pt x="5510" y="6947"/>
                    </a:cubicBezTo>
                    <a:cubicBezTo>
                      <a:pt x="5522" y="6947"/>
                      <a:pt x="5534" y="6947"/>
                      <a:pt x="5546" y="6946"/>
                    </a:cubicBezTo>
                    <a:cubicBezTo>
                      <a:pt x="5744" y="6938"/>
                      <a:pt x="5996" y="6862"/>
                      <a:pt x="6118" y="6687"/>
                    </a:cubicBezTo>
                    <a:cubicBezTo>
                      <a:pt x="6240" y="6511"/>
                      <a:pt x="6179" y="6267"/>
                      <a:pt x="5996" y="6168"/>
                    </a:cubicBezTo>
                    <a:cubicBezTo>
                      <a:pt x="5941" y="6138"/>
                      <a:pt x="5878" y="6126"/>
                      <a:pt x="5810" y="6126"/>
                    </a:cubicBezTo>
                    <a:cubicBezTo>
                      <a:pt x="5545" y="6126"/>
                      <a:pt x="5209" y="6321"/>
                      <a:pt x="5058" y="6473"/>
                    </a:cubicBezTo>
                    <a:cubicBezTo>
                      <a:pt x="5042" y="6481"/>
                      <a:pt x="4920" y="6633"/>
                      <a:pt x="4852" y="6717"/>
                    </a:cubicBezTo>
                    <a:cubicBezTo>
                      <a:pt x="4874" y="6618"/>
                      <a:pt x="4890" y="6519"/>
                      <a:pt x="4897" y="6412"/>
                    </a:cubicBezTo>
                    <a:cubicBezTo>
                      <a:pt x="4936" y="6115"/>
                      <a:pt x="4966" y="5809"/>
                      <a:pt x="4997" y="5504"/>
                    </a:cubicBezTo>
                    <a:cubicBezTo>
                      <a:pt x="5004" y="5413"/>
                      <a:pt x="5012" y="5321"/>
                      <a:pt x="5027" y="5230"/>
                    </a:cubicBezTo>
                    <a:cubicBezTo>
                      <a:pt x="5064" y="5244"/>
                      <a:pt x="5484" y="5399"/>
                      <a:pt x="5721" y="5399"/>
                    </a:cubicBezTo>
                    <a:cubicBezTo>
                      <a:pt x="5731" y="5399"/>
                      <a:pt x="5742" y="5398"/>
                      <a:pt x="5752" y="5398"/>
                    </a:cubicBezTo>
                    <a:cubicBezTo>
                      <a:pt x="5950" y="5382"/>
                      <a:pt x="6202" y="5306"/>
                      <a:pt x="6324" y="5131"/>
                    </a:cubicBezTo>
                    <a:cubicBezTo>
                      <a:pt x="6446" y="4955"/>
                      <a:pt x="6385" y="4711"/>
                      <a:pt x="6202" y="4612"/>
                    </a:cubicBezTo>
                    <a:cubicBezTo>
                      <a:pt x="6148" y="4585"/>
                      <a:pt x="6087" y="4573"/>
                      <a:pt x="6020" y="4573"/>
                    </a:cubicBezTo>
                    <a:cubicBezTo>
                      <a:pt x="5754" y="4573"/>
                      <a:pt x="5416" y="4764"/>
                      <a:pt x="5263" y="4917"/>
                    </a:cubicBezTo>
                    <a:cubicBezTo>
                      <a:pt x="5248" y="4932"/>
                      <a:pt x="5073" y="5154"/>
                      <a:pt x="5027" y="5207"/>
                    </a:cubicBezTo>
                    <a:cubicBezTo>
                      <a:pt x="5050" y="5001"/>
                      <a:pt x="5073" y="4795"/>
                      <a:pt x="5103" y="4597"/>
                    </a:cubicBezTo>
                    <a:cubicBezTo>
                      <a:pt x="5149" y="4330"/>
                      <a:pt x="5202" y="4063"/>
                      <a:pt x="5279" y="3804"/>
                    </a:cubicBezTo>
                    <a:cubicBezTo>
                      <a:pt x="5293" y="3811"/>
                      <a:pt x="5720" y="3973"/>
                      <a:pt x="5967" y="3973"/>
                    </a:cubicBezTo>
                    <a:cubicBezTo>
                      <a:pt x="5982" y="3973"/>
                      <a:pt x="5997" y="3973"/>
                      <a:pt x="6011" y="3971"/>
                    </a:cubicBezTo>
                    <a:cubicBezTo>
                      <a:pt x="6209" y="3956"/>
                      <a:pt x="6461" y="3887"/>
                      <a:pt x="6583" y="3704"/>
                    </a:cubicBezTo>
                    <a:cubicBezTo>
                      <a:pt x="6705" y="3529"/>
                      <a:pt x="6644" y="3293"/>
                      <a:pt x="6461" y="3186"/>
                    </a:cubicBezTo>
                    <a:cubicBezTo>
                      <a:pt x="6409" y="3159"/>
                      <a:pt x="6348" y="3147"/>
                      <a:pt x="6283" y="3147"/>
                    </a:cubicBezTo>
                    <a:cubicBezTo>
                      <a:pt x="6017" y="3147"/>
                      <a:pt x="5676" y="3344"/>
                      <a:pt x="5523" y="3491"/>
                    </a:cubicBezTo>
                    <a:cubicBezTo>
                      <a:pt x="5508" y="3506"/>
                      <a:pt x="5317" y="3743"/>
                      <a:pt x="5286" y="3788"/>
                    </a:cubicBezTo>
                    <a:cubicBezTo>
                      <a:pt x="5286" y="3773"/>
                      <a:pt x="5294" y="3758"/>
                      <a:pt x="5294" y="3743"/>
                    </a:cubicBezTo>
                    <a:cubicBezTo>
                      <a:pt x="5378" y="3483"/>
                      <a:pt x="5485" y="3232"/>
                      <a:pt x="5614" y="2987"/>
                    </a:cubicBezTo>
                    <a:cubicBezTo>
                      <a:pt x="5683" y="2858"/>
                      <a:pt x="5752" y="2728"/>
                      <a:pt x="5828" y="2606"/>
                    </a:cubicBezTo>
                    <a:cubicBezTo>
                      <a:pt x="5912" y="2652"/>
                      <a:pt x="6308" y="2843"/>
                      <a:pt x="6522" y="2850"/>
                    </a:cubicBezTo>
                    <a:cubicBezTo>
                      <a:pt x="6536" y="2851"/>
                      <a:pt x="6550" y="2851"/>
                      <a:pt x="6565" y="2851"/>
                    </a:cubicBezTo>
                    <a:cubicBezTo>
                      <a:pt x="6762" y="2851"/>
                      <a:pt x="6989" y="2801"/>
                      <a:pt x="7117" y="2644"/>
                    </a:cubicBezTo>
                    <a:cubicBezTo>
                      <a:pt x="7254" y="2484"/>
                      <a:pt x="7224" y="2240"/>
                      <a:pt x="7048" y="2118"/>
                    </a:cubicBezTo>
                    <a:cubicBezTo>
                      <a:pt x="6982" y="2074"/>
                      <a:pt x="6898" y="2056"/>
                      <a:pt x="6807" y="2056"/>
                    </a:cubicBezTo>
                    <a:cubicBezTo>
                      <a:pt x="6549" y="2056"/>
                      <a:pt x="6231" y="2200"/>
                      <a:pt x="6080" y="2324"/>
                    </a:cubicBezTo>
                    <a:cubicBezTo>
                      <a:pt x="6072" y="2332"/>
                      <a:pt x="5965" y="2438"/>
                      <a:pt x="5889" y="2515"/>
                    </a:cubicBezTo>
                    <a:cubicBezTo>
                      <a:pt x="5927" y="2461"/>
                      <a:pt x="5958" y="2400"/>
                      <a:pt x="5996" y="2354"/>
                    </a:cubicBezTo>
                    <a:cubicBezTo>
                      <a:pt x="6118" y="2164"/>
                      <a:pt x="6247" y="1996"/>
                      <a:pt x="6362" y="1851"/>
                    </a:cubicBezTo>
                    <a:cubicBezTo>
                      <a:pt x="6430" y="1767"/>
                      <a:pt x="6491" y="1691"/>
                      <a:pt x="6545" y="1622"/>
                    </a:cubicBezTo>
                    <a:cubicBezTo>
                      <a:pt x="6652" y="1622"/>
                      <a:pt x="7079" y="1607"/>
                      <a:pt x="7269" y="1523"/>
                    </a:cubicBezTo>
                    <a:cubicBezTo>
                      <a:pt x="7452" y="1432"/>
                      <a:pt x="7658" y="1271"/>
                      <a:pt x="7704" y="1065"/>
                    </a:cubicBezTo>
                    <a:cubicBezTo>
                      <a:pt x="7750" y="859"/>
                      <a:pt x="7613" y="654"/>
                      <a:pt x="7399" y="623"/>
                    </a:cubicBezTo>
                    <a:cubicBezTo>
                      <a:pt x="7389" y="622"/>
                      <a:pt x="7378" y="621"/>
                      <a:pt x="7367" y="621"/>
                    </a:cubicBezTo>
                    <a:cubicBezTo>
                      <a:pt x="7077" y="621"/>
                      <a:pt x="6739" y="1013"/>
                      <a:pt x="6636" y="1248"/>
                    </a:cubicBezTo>
                    <a:cubicBezTo>
                      <a:pt x="6629" y="1271"/>
                      <a:pt x="6522" y="1622"/>
                      <a:pt x="6530" y="1622"/>
                    </a:cubicBezTo>
                    <a:cubicBezTo>
                      <a:pt x="6476" y="1691"/>
                      <a:pt x="6415" y="1759"/>
                      <a:pt x="6354" y="1836"/>
                    </a:cubicBezTo>
                    <a:cubicBezTo>
                      <a:pt x="6232" y="1981"/>
                      <a:pt x="6102" y="2141"/>
                      <a:pt x="5973" y="2332"/>
                    </a:cubicBezTo>
                    <a:cubicBezTo>
                      <a:pt x="5828" y="2530"/>
                      <a:pt x="5698" y="2743"/>
                      <a:pt x="5576" y="2957"/>
                    </a:cubicBezTo>
                    <a:cubicBezTo>
                      <a:pt x="5439" y="3201"/>
                      <a:pt x="5332" y="3453"/>
                      <a:pt x="5241" y="3720"/>
                    </a:cubicBezTo>
                    <a:lnTo>
                      <a:pt x="5241" y="3369"/>
                    </a:lnTo>
                    <a:cubicBezTo>
                      <a:pt x="5202" y="3102"/>
                      <a:pt x="4981" y="2606"/>
                      <a:pt x="4684" y="2553"/>
                    </a:cubicBezTo>
                    <a:cubicBezTo>
                      <a:pt x="4665" y="2550"/>
                      <a:pt x="4647" y="2549"/>
                      <a:pt x="4629" y="2549"/>
                    </a:cubicBezTo>
                    <a:cubicBezTo>
                      <a:pt x="4439" y="2549"/>
                      <a:pt x="4279" y="2693"/>
                      <a:pt x="4272" y="2888"/>
                    </a:cubicBezTo>
                    <a:cubicBezTo>
                      <a:pt x="4257" y="3102"/>
                      <a:pt x="4409" y="3315"/>
                      <a:pt x="4554" y="3445"/>
                    </a:cubicBezTo>
                    <a:cubicBezTo>
                      <a:pt x="4730" y="3598"/>
                      <a:pt x="5195" y="3750"/>
                      <a:pt x="5233" y="3758"/>
                    </a:cubicBezTo>
                    <a:cubicBezTo>
                      <a:pt x="5149" y="4025"/>
                      <a:pt x="5080" y="4299"/>
                      <a:pt x="5035" y="4582"/>
                    </a:cubicBezTo>
                    <a:cubicBezTo>
                      <a:pt x="5004" y="4742"/>
                      <a:pt x="4981" y="4902"/>
                      <a:pt x="4958" y="5070"/>
                    </a:cubicBezTo>
                    <a:lnTo>
                      <a:pt x="4958" y="4917"/>
                    </a:lnTo>
                    <a:cubicBezTo>
                      <a:pt x="4928" y="4650"/>
                      <a:pt x="4699" y="4154"/>
                      <a:pt x="4402" y="4093"/>
                    </a:cubicBezTo>
                    <a:cubicBezTo>
                      <a:pt x="4384" y="4091"/>
                      <a:pt x="4366" y="4089"/>
                      <a:pt x="4349" y="4089"/>
                    </a:cubicBezTo>
                    <a:cubicBezTo>
                      <a:pt x="4164" y="4089"/>
                      <a:pt x="4004" y="4234"/>
                      <a:pt x="3990" y="4429"/>
                    </a:cubicBezTo>
                    <a:cubicBezTo>
                      <a:pt x="3974" y="4643"/>
                      <a:pt x="4127" y="4856"/>
                      <a:pt x="4280" y="4993"/>
                    </a:cubicBezTo>
                    <a:cubicBezTo>
                      <a:pt x="4424" y="5123"/>
                      <a:pt x="4829" y="5260"/>
                      <a:pt x="4936" y="5291"/>
                    </a:cubicBezTo>
                    <a:cubicBezTo>
                      <a:pt x="4928" y="5359"/>
                      <a:pt x="4920" y="5420"/>
                      <a:pt x="4913" y="5482"/>
                    </a:cubicBezTo>
                    <a:cubicBezTo>
                      <a:pt x="4874" y="5787"/>
                      <a:pt x="4836" y="6092"/>
                      <a:pt x="4798" y="6389"/>
                    </a:cubicBezTo>
                    <a:cubicBezTo>
                      <a:pt x="4783" y="6488"/>
                      <a:pt x="4760" y="6595"/>
                      <a:pt x="4745" y="6694"/>
                    </a:cubicBezTo>
                    <a:lnTo>
                      <a:pt x="4745" y="6565"/>
                    </a:lnTo>
                    <a:cubicBezTo>
                      <a:pt x="4707" y="6298"/>
                      <a:pt x="4486" y="5802"/>
                      <a:pt x="4188" y="5741"/>
                    </a:cubicBezTo>
                    <a:cubicBezTo>
                      <a:pt x="4170" y="5738"/>
                      <a:pt x="4153" y="5737"/>
                      <a:pt x="4135" y="5737"/>
                    </a:cubicBezTo>
                    <a:cubicBezTo>
                      <a:pt x="3950" y="5737"/>
                      <a:pt x="3783" y="5881"/>
                      <a:pt x="3776" y="6076"/>
                    </a:cubicBezTo>
                    <a:cubicBezTo>
                      <a:pt x="3761" y="6290"/>
                      <a:pt x="3913" y="6504"/>
                      <a:pt x="4058" y="6641"/>
                    </a:cubicBezTo>
                    <a:cubicBezTo>
                      <a:pt x="4211" y="6770"/>
                      <a:pt x="4577" y="6893"/>
                      <a:pt x="4699" y="6938"/>
                    </a:cubicBezTo>
                    <a:cubicBezTo>
                      <a:pt x="4676" y="7037"/>
                      <a:pt x="4653" y="7144"/>
                      <a:pt x="4630" y="7243"/>
                    </a:cubicBezTo>
                    <a:cubicBezTo>
                      <a:pt x="4608" y="7312"/>
                      <a:pt x="4600" y="7381"/>
                      <a:pt x="4577" y="7442"/>
                    </a:cubicBezTo>
                    <a:cubicBezTo>
                      <a:pt x="4554" y="7510"/>
                      <a:pt x="4531" y="7579"/>
                      <a:pt x="4508" y="7648"/>
                    </a:cubicBezTo>
                    <a:cubicBezTo>
                      <a:pt x="4463" y="7770"/>
                      <a:pt x="4417" y="7899"/>
                      <a:pt x="4371" y="8021"/>
                    </a:cubicBezTo>
                    <a:cubicBezTo>
                      <a:pt x="4341" y="8105"/>
                      <a:pt x="4302" y="8181"/>
                      <a:pt x="4272" y="8265"/>
                    </a:cubicBezTo>
                    <a:cubicBezTo>
                      <a:pt x="4295" y="8159"/>
                      <a:pt x="4318" y="7953"/>
                      <a:pt x="4318" y="7937"/>
                    </a:cubicBezTo>
                    <a:cubicBezTo>
                      <a:pt x="4318" y="7701"/>
                      <a:pt x="4257" y="7465"/>
                      <a:pt x="4135" y="7266"/>
                    </a:cubicBezTo>
                    <a:cubicBezTo>
                      <a:pt x="4135" y="7236"/>
                      <a:pt x="4135" y="7213"/>
                      <a:pt x="4127" y="7182"/>
                    </a:cubicBezTo>
                    <a:cubicBezTo>
                      <a:pt x="4107" y="6997"/>
                      <a:pt x="3949" y="6868"/>
                      <a:pt x="3772" y="6868"/>
                    </a:cubicBezTo>
                    <a:cubicBezTo>
                      <a:pt x="3746" y="6868"/>
                      <a:pt x="3719" y="6871"/>
                      <a:pt x="3692" y="6877"/>
                    </a:cubicBezTo>
                    <a:cubicBezTo>
                      <a:pt x="3402" y="6961"/>
                      <a:pt x="3212" y="7472"/>
                      <a:pt x="3204" y="7739"/>
                    </a:cubicBezTo>
                    <a:cubicBezTo>
                      <a:pt x="3204" y="7754"/>
                      <a:pt x="3212" y="7930"/>
                      <a:pt x="3219" y="8037"/>
                    </a:cubicBezTo>
                    <a:cubicBezTo>
                      <a:pt x="3204" y="7976"/>
                      <a:pt x="3189" y="7915"/>
                      <a:pt x="3174" y="7846"/>
                    </a:cubicBezTo>
                    <a:cubicBezTo>
                      <a:pt x="3143" y="7716"/>
                      <a:pt x="3113" y="7587"/>
                      <a:pt x="3074" y="7449"/>
                    </a:cubicBezTo>
                    <a:lnTo>
                      <a:pt x="3013" y="7251"/>
                    </a:lnTo>
                    <a:cubicBezTo>
                      <a:pt x="2991" y="7182"/>
                      <a:pt x="2968" y="7114"/>
                      <a:pt x="2945" y="7045"/>
                    </a:cubicBezTo>
                    <a:cubicBezTo>
                      <a:pt x="2884" y="6885"/>
                      <a:pt x="2815" y="6732"/>
                      <a:pt x="2754" y="6572"/>
                    </a:cubicBezTo>
                    <a:cubicBezTo>
                      <a:pt x="2869" y="6549"/>
                      <a:pt x="3265" y="6443"/>
                      <a:pt x="3425" y="6320"/>
                    </a:cubicBezTo>
                    <a:cubicBezTo>
                      <a:pt x="3586" y="6198"/>
                      <a:pt x="3753" y="6000"/>
                      <a:pt x="3753" y="5787"/>
                    </a:cubicBezTo>
                    <a:cubicBezTo>
                      <a:pt x="3761" y="5582"/>
                      <a:pt x="3593" y="5420"/>
                      <a:pt x="3391" y="5420"/>
                    </a:cubicBezTo>
                    <a:cubicBezTo>
                      <a:pt x="3382" y="5420"/>
                      <a:pt x="3373" y="5420"/>
                      <a:pt x="3364" y="5420"/>
                    </a:cubicBezTo>
                    <a:cubicBezTo>
                      <a:pt x="3067" y="5451"/>
                      <a:pt x="2808" y="5932"/>
                      <a:pt x="2754" y="6191"/>
                    </a:cubicBezTo>
                    <a:cubicBezTo>
                      <a:pt x="2754" y="6214"/>
                      <a:pt x="2731" y="6404"/>
                      <a:pt x="2724" y="6511"/>
                    </a:cubicBezTo>
                    <a:cubicBezTo>
                      <a:pt x="2678" y="6420"/>
                      <a:pt x="2640" y="6320"/>
                      <a:pt x="2594" y="6229"/>
                    </a:cubicBezTo>
                    <a:cubicBezTo>
                      <a:pt x="2457" y="5962"/>
                      <a:pt x="2312" y="5687"/>
                      <a:pt x="2167" y="5420"/>
                    </a:cubicBezTo>
                    <a:lnTo>
                      <a:pt x="2037" y="5176"/>
                    </a:lnTo>
                    <a:cubicBezTo>
                      <a:pt x="2083" y="5161"/>
                      <a:pt x="2556" y="5054"/>
                      <a:pt x="2739" y="4917"/>
                    </a:cubicBezTo>
                    <a:cubicBezTo>
                      <a:pt x="2899" y="4795"/>
                      <a:pt x="3067" y="4589"/>
                      <a:pt x="3067" y="4376"/>
                    </a:cubicBezTo>
                    <a:cubicBezTo>
                      <a:pt x="3074" y="4171"/>
                      <a:pt x="2907" y="4009"/>
                      <a:pt x="2705" y="4009"/>
                    </a:cubicBezTo>
                    <a:cubicBezTo>
                      <a:pt x="2696" y="4009"/>
                      <a:pt x="2687" y="4009"/>
                      <a:pt x="2678" y="4009"/>
                    </a:cubicBezTo>
                    <a:cubicBezTo>
                      <a:pt x="2380" y="4048"/>
                      <a:pt x="2121" y="4520"/>
                      <a:pt x="2068" y="4787"/>
                    </a:cubicBezTo>
                    <a:cubicBezTo>
                      <a:pt x="2068" y="4810"/>
                      <a:pt x="2037" y="5085"/>
                      <a:pt x="2030" y="5161"/>
                    </a:cubicBezTo>
                    <a:cubicBezTo>
                      <a:pt x="1938" y="4978"/>
                      <a:pt x="1839" y="4795"/>
                      <a:pt x="1763" y="4612"/>
                    </a:cubicBezTo>
                    <a:cubicBezTo>
                      <a:pt x="1648" y="4360"/>
                      <a:pt x="1549" y="4109"/>
                      <a:pt x="1465" y="3849"/>
                    </a:cubicBezTo>
                    <a:cubicBezTo>
                      <a:pt x="1488" y="3849"/>
                      <a:pt x="1984" y="3727"/>
                      <a:pt x="2167" y="3590"/>
                    </a:cubicBezTo>
                    <a:cubicBezTo>
                      <a:pt x="2327" y="3468"/>
                      <a:pt x="2495" y="3262"/>
                      <a:pt x="2495" y="3048"/>
                    </a:cubicBezTo>
                    <a:cubicBezTo>
                      <a:pt x="2502" y="2847"/>
                      <a:pt x="2335" y="2682"/>
                      <a:pt x="2127" y="2682"/>
                    </a:cubicBezTo>
                    <a:cubicBezTo>
                      <a:pt x="2123" y="2682"/>
                      <a:pt x="2118" y="2682"/>
                      <a:pt x="2113" y="2682"/>
                    </a:cubicBezTo>
                    <a:cubicBezTo>
                      <a:pt x="1816" y="2721"/>
                      <a:pt x="1557" y="3193"/>
                      <a:pt x="1503" y="3460"/>
                    </a:cubicBezTo>
                    <a:cubicBezTo>
                      <a:pt x="1503" y="3483"/>
                      <a:pt x="1465" y="3781"/>
                      <a:pt x="1465" y="3834"/>
                    </a:cubicBezTo>
                    <a:cubicBezTo>
                      <a:pt x="1465" y="3819"/>
                      <a:pt x="1458" y="3804"/>
                      <a:pt x="1450" y="3788"/>
                    </a:cubicBezTo>
                    <a:cubicBezTo>
                      <a:pt x="1381" y="3529"/>
                      <a:pt x="1328" y="3262"/>
                      <a:pt x="1297" y="2987"/>
                    </a:cubicBezTo>
                    <a:cubicBezTo>
                      <a:pt x="1282" y="2835"/>
                      <a:pt x="1274" y="2690"/>
                      <a:pt x="1267" y="2553"/>
                    </a:cubicBezTo>
                    <a:cubicBezTo>
                      <a:pt x="1366" y="2537"/>
                      <a:pt x="1801" y="2484"/>
                      <a:pt x="1976" y="2377"/>
                    </a:cubicBezTo>
                    <a:cubicBezTo>
                      <a:pt x="2159" y="2263"/>
                      <a:pt x="2342" y="2087"/>
                      <a:pt x="2358" y="1874"/>
                    </a:cubicBezTo>
                    <a:cubicBezTo>
                      <a:pt x="2388" y="1668"/>
                      <a:pt x="2228" y="1477"/>
                      <a:pt x="2014" y="1470"/>
                    </a:cubicBezTo>
                    <a:cubicBezTo>
                      <a:pt x="1717" y="1470"/>
                      <a:pt x="1404" y="1920"/>
                      <a:pt x="1320" y="2171"/>
                    </a:cubicBezTo>
                    <a:cubicBezTo>
                      <a:pt x="1320" y="2187"/>
                      <a:pt x="1282" y="2332"/>
                      <a:pt x="1267" y="2438"/>
                    </a:cubicBezTo>
                    <a:lnTo>
                      <a:pt x="1267" y="2248"/>
                    </a:lnTo>
                    <a:cubicBezTo>
                      <a:pt x="1267" y="2019"/>
                      <a:pt x="1282" y="1813"/>
                      <a:pt x="1297" y="1630"/>
                    </a:cubicBezTo>
                    <a:cubicBezTo>
                      <a:pt x="1305" y="1523"/>
                      <a:pt x="1313" y="1432"/>
                      <a:pt x="1320" y="1340"/>
                    </a:cubicBezTo>
                    <a:cubicBezTo>
                      <a:pt x="1412" y="1279"/>
                      <a:pt x="1763" y="1035"/>
                      <a:pt x="1869" y="859"/>
                    </a:cubicBezTo>
                    <a:cubicBezTo>
                      <a:pt x="1976" y="684"/>
                      <a:pt x="2060" y="440"/>
                      <a:pt x="1984" y="242"/>
                    </a:cubicBezTo>
                    <a:cubicBezTo>
                      <a:pt x="1928" y="90"/>
                      <a:pt x="1789"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0"/>
              <p:cNvSpPr/>
              <p:nvPr/>
            </p:nvSpPr>
            <p:spPr>
              <a:xfrm>
                <a:off x="7861980" y="4142462"/>
                <a:ext cx="111674" cy="164098"/>
              </a:xfrm>
              <a:custGeom>
                <a:avLst/>
                <a:gdLst/>
                <a:ahLst/>
                <a:cxnLst/>
                <a:rect l="l" t="t" r="r" b="b"/>
                <a:pathLst>
                  <a:path w="916" h="1346" extrusionOk="0">
                    <a:moveTo>
                      <a:pt x="411" y="1"/>
                    </a:moveTo>
                    <a:cubicBezTo>
                      <a:pt x="263" y="1"/>
                      <a:pt x="120" y="98"/>
                      <a:pt x="69" y="247"/>
                    </a:cubicBezTo>
                    <a:cubicBezTo>
                      <a:pt x="0" y="446"/>
                      <a:pt x="92" y="697"/>
                      <a:pt x="198" y="865"/>
                    </a:cubicBezTo>
                    <a:cubicBezTo>
                      <a:pt x="336" y="1064"/>
                      <a:pt x="778" y="1346"/>
                      <a:pt x="778" y="1346"/>
                    </a:cubicBezTo>
                    <a:cubicBezTo>
                      <a:pt x="778" y="1346"/>
                      <a:pt x="877" y="995"/>
                      <a:pt x="877" y="972"/>
                    </a:cubicBezTo>
                    <a:cubicBezTo>
                      <a:pt x="915" y="705"/>
                      <a:pt x="831" y="164"/>
                      <a:pt x="557" y="34"/>
                    </a:cubicBezTo>
                    <a:cubicBezTo>
                      <a:pt x="510" y="11"/>
                      <a:pt x="460"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40"/>
            <p:cNvSpPr/>
            <p:nvPr/>
          </p:nvSpPr>
          <p:spPr>
            <a:xfrm rot="5400000">
              <a:off x="5042654" y="1319353"/>
              <a:ext cx="3807724" cy="2369418"/>
            </a:xfrm>
            <a:custGeom>
              <a:avLst/>
              <a:gdLst/>
              <a:ahLst/>
              <a:cxnLst/>
              <a:rect l="l" t="t" r="r" b="b"/>
              <a:pathLst>
                <a:path w="31448" h="19435" extrusionOk="0">
                  <a:moveTo>
                    <a:pt x="916" y="0"/>
                  </a:moveTo>
                  <a:cubicBezTo>
                    <a:pt x="413" y="0"/>
                    <a:pt x="1" y="412"/>
                    <a:pt x="1" y="916"/>
                  </a:cubicBezTo>
                  <a:lnTo>
                    <a:pt x="1" y="18527"/>
                  </a:lnTo>
                  <a:cubicBezTo>
                    <a:pt x="1" y="19030"/>
                    <a:pt x="413" y="19434"/>
                    <a:pt x="916" y="19434"/>
                  </a:cubicBezTo>
                  <a:lnTo>
                    <a:pt x="30532" y="19434"/>
                  </a:lnTo>
                  <a:cubicBezTo>
                    <a:pt x="31036" y="19434"/>
                    <a:pt x="31448" y="19030"/>
                    <a:pt x="31448" y="18527"/>
                  </a:cubicBezTo>
                  <a:lnTo>
                    <a:pt x="31448" y="916"/>
                  </a:lnTo>
                  <a:cubicBezTo>
                    <a:pt x="31448" y="412"/>
                    <a:pt x="31036" y="0"/>
                    <a:pt x="30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rot="5400000">
              <a:off x="5177165" y="1448978"/>
              <a:ext cx="3538713" cy="2109008"/>
            </a:xfrm>
            <a:custGeom>
              <a:avLst/>
              <a:gdLst/>
              <a:ahLst/>
              <a:cxnLst/>
              <a:rect l="l" t="t" r="r" b="b"/>
              <a:pathLst>
                <a:path w="29251" h="17299" extrusionOk="0">
                  <a:moveTo>
                    <a:pt x="916" y="0"/>
                  </a:moveTo>
                  <a:cubicBezTo>
                    <a:pt x="412" y="0"/>
                    <a:pt x="0" y="412"/>
                    <a:pt x="0" y="915"/>
                  </a:cubicBezTo>
                  <a:lnTo>
                    <a:pt x="0" y="16383"/>
                  </a:lnTo>
                  <a:cubicBezTo>
                    <a:pt x="0" y="16894"/>
                    <a:pt x="412" y="17298"/>
                    <a:pt x="916" y="17298"/>
                  </a:cubicBezTo>
                  <a:lnTo>
                    <a:pt x="28335" y="17298"/>
                  </a:lnTo>
                  <a:cubicBezTo>
                    <a:pt x="28838" y="17298"/>
                    <a:pt x="29250" y="16894"/>
                    <a:pt x="29250" y="16383"/>
                  </a:cubicBezTo>
                  <a:lnTo>
                    <a:pt x="29250" y="915"/>
                  </a:lnTo>
                  <a:cubicBezTo>
                    <a:pt x="29250" y="412"/>
                    <a:pt x="28838" y="0"/>
                    <a:pt x="2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0"/>
            <p:cNvSpPr/>
            <p:nvPr/>
          </p:nvSpPr>
          <p:spPr>
            <a:xfrm>
              <a:off x="6324796" y="2419430"/>
              <a:ext cx="1603194" cy="1854619"/>
            </a:xfrm>
            <a:custGeom>
              <a:avLst/>
              <a:gdLst/>
              <a:ahLst/>
              <a:cxnLst/>
              <a:rect l="l" t="t" r="r" b="b"/>
              <a:pathLst>
                <a:path w="9825" h="11366" extrusionOk="0">
                  <a:moveTo>
                    <a:pt x="4768" y="1"/>
                  </a:moveTo>
                  <a:cubicBezTo>
                    <a:pt x="4676" y="1"/>
                    <a:pt x="2891" y="176"/>
                    <a:pt x="2891" y="176"/>
                  </a:cubicBezTo>
                  <a:lnTo>
                    <a:pt x="1" y="1930"/>
                  </a:lnTo>
                  <a:lnTo>
                    <a:pt x="436" y="11365"/>
                  </a:lnTo>
                  <a:lnTo>
                    <a:pt x="7575" y="11357"/>
                  </a:lnTo>
                  <a:lnTo>
                    <a:pt x="7750" y="8642"/>
                  </a:lnTo>
                  <a:cubicBezTo>
                    <a:pt x="7803" y="8863"/>
                    <a:pt x="7872" y="9077"/>
                    <a:pt x="7956" y="9283"/>
                  </a:cubicBezTo>
                  <a:cubicBezTo>
                    <a:pt x="7964" y="9300"/>
                    <a:pt x="7988" y="9308"/>
                    <a:pt x="8025" y="9308"/>
                  </a:cubicBezTo>
                  <a:cubicBezTo>
                    <a:pt x="8369" y="9308"/>
                    <a:pt x="9825" y="8642"/>
                    <a:pt x="9825" y="8642"/>
                  </a:cubicBezTo>
                  <a:cubicBezTo>
                    <a:pt x="9825" y="8642"/>
                    <a:pt x="9352" y="5485"/>
                    <a:pt x="9062" y="4356"/>
                  </a:cubicBezTo>
                  <a:cubicBezTo>
                    <a:pt x="8764" y="3219"/>
                    <a:pt x="8680" y="1724"/>
                    <a:pt x="8414" y="1633"/>
                  </a:cubicBezTo>
                  <a:cubicBezTo>
                    <a:pt x="8154" y="1549"/>
                    <a:pt x="4852" y="1"/>
                    <a:pt x="4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6317453" y="2410782"/>
              <a:ext cx="1618043" cy="1870610"/>
            </a:xfrm>
            <a:custGeom>
              <a:avLst/>
              <a:gdLst/>
              <a:ahLst/>
              <a:cxnLst/>
              <a:rect l="l" t="t" r="r" b="b"/>
              <a:pathLst>
                <a:path w="9916" h="11464" extrusionOk="0">
                  <a:moveTo>
                    <a:pt x="4805" y="100"/>
                  </a:moveTo>
                  <a:cubicBezTo>
                    <a:pt x="4881" y="115"/>
                    <a:pt x="5842" y="557"/>
                    <a:pt x="6689" y="938"/>
                  </a:cubicBezTo>
                  <a:cubicBezTo>
                    <a:pt x="7528" y="1327"/>
                    <a:pt x="8321" y="1686"/>
                    <a:pt x="8451" y="1732"/>
                  </a:cubicBezTo>
                  <a:cubicBezTo>
                    <a:pt x="8581" y="1777"/>
                    <a:pt x="8687" y="2411"/>
                    <a:pt x="8786" y="3021"/>
                  </a:cubicBezTo>
                  <a:cubicBezTo>
                    <a:pt x="8863" y="3463"/>
                    <a:pt x="8947" y="3966"/>
                    <a:pt x="9061" y="4416"/>
                  </a:cubicBezTo>
                  <a:cubicBezTo>
                    <a:pt x="9336" y="5477"/>
                    <a:pt x="9763" y="8322"/>
                    <a:pt x="9816" y="8672"/>
                  </a:cubicBezTo>
                  <a:cubicBezTo>
                    <a:pt x="9071" y="9006"/>
                    <a:pt x="8260" y="9326"/>
                    <a:pt x="8071" y="9326"/>
                  </a:cubicBezTo>
                  <a:cubicBezTo>
                    <a:pt x="8057" y="9326"/>
                    <a:pt x="8046" y="9324"/>
                    <a:pt x="8039" y="9321"/>
                  </a:cubicBezTo>
                  <a:cubicBezTo>
                    <a:pt x="7955" y="9115"/>
                    <a:pt x="7894" y="8901"/>
                    <a:pt x="7841" y="8688"/>
                  </a:cubicBezTo>
                  <a:cubicBezTo>
                    <a:pt x="7833" y="8665"/>
                    <a:pt x="7810" y="8649"/>
                    <a:pt x="7787" y="8649"/>
                  </a:cubicBezTo>
                  <a:cubicBezTo>
                    <a:pt x="7764" y="8649"/>
                    <a:pt x="7749" y="8672"/>
                    <a:pt x="7749" y="8695"/>
                  </a:cubicBezTo>
                  <a:lnTo>
                    <a:pt x="7574" y="11365"/>
                  </a:lnTo>
                  <a:lnTo>
                    <a:pt x="526" y="11365"/>
                  </a:lnTo>
                  <a:lnTo>
                    <a:pt x="99" y="2006"/>
                  </a:lnTo>
                  <a:lnTo>
                    <a:pt x="2959" y="275"/>
                  </a:lnTo>
                  <a:cubicBezTo>
                    <a:pt x="3463" y="222"/>
                    <a:pt x="4744" y="100"/>
                    <a:pt x="4805" y="100"/>
                  </a:cubicBezTo>
                  <a:close/>
                  <a:moveTo>
                    <a:pt x="4813" y="0"/>
                  </a:moveTo>
                  <a:cubicBezTo>
                    <a:pt x="4721" y="0"/>
                    <a:pt x="3013" y="168"/>
                    <a:pt x="2936" y="176"/>
                  </a:cubicBezTo>
                  <a:cubicBezTo>
                    <a:pt x="2929" y="176"/>
                    <a:pt x="2921" y="176"/>
                    <a:pt x="2921" y="183"/>
                  </a:cubicBezTo>
                  <a:lnTo>
                    <a:pt x="23" y="1930"/>
                  </a:lnTo>
                  <a:cubicBezTo>
                    <a:pt x="8" y="1945"/>
                    <a:pt x="0" y="1961"/>
                    <a:pt x="0" y="1976"/>
                  </a:cubicBezTo>
                  <a:lnTo>
                    <a:pt x="435" y="11418"/>
                  </a:lnTo>
                  <a:cubicBezTo>
                    <a:pt x="435" y="11441"/>
                    <a:pt x="458" y="11464"/>
                    <a:pt x="481" y="11464"/>
                  </a:cubicBezTo>
                  <a:lnTo>
                    <a:pt x="7620" y="11464"/>
                  </a:lnTo>
                  <a:cubicBezTo>
                    <a:pt x="7642" y="11464"/>
                    <a:pt x="7665" y="11441"/>
                    <a:pt x="7665" y="11418"/>
                  </a:cubicBezTo>
                  <a:lnTo>
                    <a:pt x="7825" y="8985"/>
                  </a:lnTo>
                  <a:cubicBezTo>
                    <a:pt x="7856" y="9107"/>
                    <a:pt x="7902" y="9237"/>
                    <a:pt x="7955" y="9359"/>
                  </a:cubicBezTo>
                  <a:cubicBezTo>
                    <a:pt x="7970" y="9387"/>
                    <a:pt x="8008" y="9400"/>
                    <a:pt x="8066" y="9400"/>
                  </a:cubicBezTo>
                  <a:cubicBezTo>
                    <a:pt x="8367" y="9400"/>
                    <a:pt x="9189" y="9053"/>
                    <a:pt x="9892" y="8733"/>
                  </a:cubicBezTo>
                  <a:cubicBezTo>
                    <a:pt x="9908" y="8726"/>
                    <a:pt x="9915" y="8711"/>
                    <a:pt x="9915" y="8688"/>
                  </a:cubicBezTo>
                  <a:cubicBezTo>
                    <a:pt x="9908" y="8657"/>
                    <a:pt x="9442" y="5515"/>
                    <a:pt x="9153" y="4386"/>
                  </a:cubicBezTo>
                  <a:cubicBezTo>
                    <a:pt x="9038" y="3944"/>
                    <a:pt x="8954" y="3440"/>
                    <a:pt x="8886" y="2998"/>
                  </a:cubicBezTo>
                  <a:cubicBezTo>
                    <a:pt x="8748" y="2166"/>
                    <a:pt x="8657" y="1694"/>
                    <a:pt x="8481" y="1633"/>
                  </a:cubicBezTo>
                  <a:cubicBezTo>
                    <a:pt x="8359" y="1594"/>
                    <a:pt x="7528" y="1213"/>
                    <a:pt x="6727" y="847"/>
                  </a:cubicBezTo>
                  <a:cubicBezTo>
                    <a:pt x="5309" y="199"/>
                    <a:pt x="4859" y="0"/>
                    <a:pt x="4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0"/>
            <p:cNvSpPr/>
            <p:nvPr/>
          </p:nvSpPr>
          <p:spPr>
            <a:xfrm>
              <a:off x="7176080" y="3074080"/>
              <a:ext cx="18928" cy="61190"/>
            </a:xfrm>
            <a:custGeom>
              <a:avLst/>
              <a:gdLst/>
              <a:ahLst/>
              <a:cxnLst/>
              <a:rect l="l" t="t" r="r" b="b"/>
              <a:pathLst>
                <a:path w="116" h="375" extrusionOk="0">
                  <a:moveTo>
                    <a:pt x="69" y="1"/>
                  </a:moveTo>
                  <a:cubicBezTo>
                    <a:pt x="47" y="1"/>
                    <a:pt x="24" y="16"/>
                    <a:pt x="24" y="46"/>
                  </a:cubicBezTo>
                  <a:cubicBezTo>
                    <a:pt x="16" y="138"/>
                    <a:pt x="16" y="237"/>
                    <a:pt x="8" y="321"/>
                  </a:cubicBezTo>
                  <a:cubicBezTo>
                    <a:pt x="1" y="351"/>
                    <a:pt x="24" y="374"/>
                    <a:pt x="47" y="374"/>
                  </a:cubicBezTo>
                  <a:cubicBezTo>
                    <a:pt x="77" y="374"/>
                    <a:pt x="100" y="359"/>
                    <a:pt x="100" y="336"/>
                  </a:cubicBezTo>
                  <a:cubicBezTo>
                    <a:pt x="108" y="237"/>
                    <a:pt x="115" y="146"/>
                    <a:pt x="115" y="46"/>
                  </a:cubicBezTo>
                  <a:cubicBezTo>
                    <a:pt x="115" y="23"/>
                    <a:pt x="100"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7149972" y="2662231"/>
              <a:ext cx="45036" cy="359795"/>
            </a:xfrm>
            <a:custGeom>
              <a:avLst/>
              <a:gdLst/>
              <a:ahLst/>
              <a:cxnLst/>
              <a:rect l="l" t="t" r="r" b="b"/>
              <a:pathLst>
                <a:path w="276" h="2205" extrusionOk="0">
                  <a:moveTo>
                    <a:pt x="46" y="0"/>
                  </a:moveTo>
                  <a:cubicBezTo>
                    <a:pt x="16" y="8"/>
                    <a:pt x="1" y="31"/>
                    <a:pt x="1" y="61"/>
                  </a:cubicBezTo>
                  <a:cubicBezTo>
                    <a:pt x="107" y="755"/>
                    <a:pt x="161" y="1449"/>
                    <a:pt x="184" y="2159"/>
                  </a:cubicBezTo>
                  <a:cubicBezTo>
                    <a:pt x="184" y="2181"/>
                    <a:pt x="207" y="2204"/>
                    <a:pt x="229" y="2204"/>
                  </a:cubicBezTo>
                  <a:lnTo>
                    <a:pt x="229" y="2197"/>
                  </a:lnTo>
                  <a:cubicBezTo>
                    <a:pt x="260" y="2197"/>
                    <a:pt x="275" y="2174"/>
                    <a:pt x="275" y="2151"/>
                  </a:cubicBezTo>
                  <a:cubicBezTo>
                    <a:pt x="260" y="1442"/>
                    <a:pt x="199" y="740"/>
                    <a:pt x="100" y="46"/>
                  </a:cubicBezTo>
                  <a:cubicBezTo>
                    <a:pt x="92" y="15"/>
                    <a:pt x="69"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7527069" y="2958391"/>
              <a:ext cx="17623" cy="91050"/>
            </a:xfrm>
            <a:custGeom>
              <a:avLst/>
              <a:gdLst/>
              <a:ahLst/>
              <a:cxnLst/>
              <a:rect l="l" t="t" r="r" b="b"/>
              <a:pathLst>
                <a:path w="108" h="558" extrusionOk="0">
                  <a:moveTo>
                    <a:pt x="62" y="0"/>
                  </a:moveTo>
                  <a:cubicBezTo>
                    <a:pt x="39" y="0"/>
                    <a:pt x="16" y="16"/>
                    <a:pt x="16" y="46"/>
                  </a:cubicBezTo>
                  <a:lnTo>
                    <a:pt x="1" y="511"/>
                  </a:lnTo>
                  <a:cubicBezTo>
                    <a:pt x="1" y="534"/>
                    <a:pt x="23" y="557"/>
                    <a:pt x="54" y="557"/>
                  </a:cubicBezTo>
                  <a:cubicBezTo>
                    <a:pt x="77" y="557"/>
                    <a:pt x="100" y="542"/>
                    <a:pt x="100" y="511"/>
                  </a:cubicBezTo>
                  <a:lnTo>
                    <a:pt x="107" y="46"/>
                  </a:lnTo>
                  <a:cubicBezTo>
                    <a:pt x="107" y="16"/>
                    <a:pt x="85"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0"/>
            <p:cNvSpPr/>
            <p:nvPr/>
          </p:nvSpPr>
          <p:spPr>
            <a:xfrm>
              <a:off x="7513362" y="3090234"/>
              <a:ext cx="28882" cy="719591"/>
            </a:xfrm>
            <a:custGeom>
              <a:avLst/>
              <a:gdLst/>
              <a:ahLst/>
              <a:cxnLst/>
              <a:rect l="l" t="t" r="r" b="b"/>
              <a:pathLst>
                <a:path w="177" h="4410" extrusionOk="0">
                  <a:moveTo>
                    <a:pt x="130" y="1"/>
                  </a:moveTo>
                  <a:cubicBezTo>
                    <a:pt x="100" y="1"/>
                    <a:pt x="77" y="24"/>
                    <a:pt x="85" y="47"/>
                  </a:cubicBezTo>
                  <a:lnTo>
                    <a:pt x="1" y="4356"/>
                  </a:lnTo>
                  <a:cubicBezTo>
                    <a:pt x="1" y="4386"/>
                    <a:pt x="24" y="4409"/>
                    <a:pt x="46" y="4409"/>
                  </a:cubicBezTo>
                  <a:cubicBezTo>
                    <a:pt x="77" y="4409"/>
                    <a:pt x="92" y="4386"/>
                    <a:pt x="100" y="4356"/>
                  </a:cubicBezTo>
                  <a:lnTo>
                    <a:pt x="176" y="47"/>
                  </a:lnTo>
                  <a:cubicBezTo>
                    <a:pt x="176" y="24"/>
                    <a:pt x="153" y="1"/>
                    <a:pt x="1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0"/>
            <p:cNvSpPr/>
            <p:nvPr/>
          </p:nvSpPr>
          <p:spPr>
            <a:xfrm>
              <a:off x="7625464" y="3982628"/>
              <a:ext cx="361106" cy="290121"/>
            </a:xfrm>
            <a:custGeom>
              <a:avLst/>
              <a:gdLst/>
              <a:ahLst/>
              <a:cxnLst/>
              <a:rect l="l" t="t" r="r" b="b"/>
              <a:pathLst>
                <a:path w="2213" h="1778" extrusionOk="0">
                  <a:moveTo>
                    <a:pt x="1998" y="0"/>
                  </a:moveTo>
                  <a:lnTo>
                    <a:pt x="0" y="382"/>
                  </a:lnTo>
                  <a:lnTo>
                    <a:pt x="679" y="1777"/>
                  </a:lnTo>
                  <a:lnTo>
                    <a:pt x="2212" y="1777"/>
                  </a:lnTo>
                  <a:lnTo>
                    <a:pt x="1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7617958" y="3974633"/>
              <a:ext cx="377261" cy="306764"/>
            </a:xfrm>
            <a:custGeom>
              <a:avLst/>
              <a:gdLst/>
              <a:ahLst/>
              <a:cxnLst/>
              <a:rect l="l" t="t" r="r" b="b"/>
              <a:pathLst>
                <a:path w="2312" h="1880" extrusionOk="0">
                  <a:moveTo>
                    <a:pt x="2006" y="103"/>
                  </a:moveTo>
                  <a:lnTo>
                    <a:pt x="2205" y="1781"/>
                  </a:lnTo>
                  <a:lnTo>
                    <a:pt x="755" y="1781"/>
                  </a:lnTo>
                  <a:lnTo>
                    <a:pt x="115" y="469"/>
                  </a:lnTo>
                  <a:lnTo>
                    <a:pt x="2006" y="103"/>
                  </a:lnTo>
                  <a:close/>
                  <a:moveTo>
                    <a:pt x="2050" y="0"/>
                  </a:moveTo>
                  <a:cubicBezTo>
                    <a:pt x="2046" y="0"/>
                    <a:pt x="2041" y="1"/>
                    <a:pt x="2037" y="4"/>
                  </a:cubicBezTo>
                  <a:lnTo>
                    <a:pt x="39" y="385"/>
                  </a:lnTo>
                  <a:cubicBezTo>
                    <a:pt x="23" y="385"/>
                    <a:pt x="8" y="393"/>
                    <a:pt x="0" y="408"/>
                  </a:cubicBezTo>
                  <a:cubicBezTo>
                    <a:pt x="0" y="423"/>
                    <a:pt x="0" y="438"/>
                    <a:pt x="0" y="454"/>
                  </a:cubicBezTo>
                  <a:lnTo>
                    <a:pt x="687" y="1849"/>
                  </a:lnTo>
                  <a:cubicBezTo>
                    <a:pt x="694" y="1865"/>
                    <a:pt x="710" y="1872"/>
                    <a:pt x="733" y="1880"/>
                  </a:cubicBezTo>
                  <a:lnTo>
                    <a:pt x="2258" y="1880"/>
                  </a:lnTo>
                  <a:cubicBezTo>
                    <a:pt x="2273" y="1880"/>
                    <a:pt x="2289" y="1872"/>
                    <a:pt x="2296" y="1865"/>
                  </a:cubicBezTo>
                  <a:cubicBezTo>
                    <a:pt x="2304" y="1849"/>
                    <a:pt x="2311" y="1834"/>
                    <a:pt x="2311" y="1826"/>
                  </a:cubicBezTo>
                  <a:lnTo>
                    <a:pt x="2098" y="42"/>
                  </a:lnTo>
                  <a:cubicBezTo>
                    <a:pt x="2090" y="34"/>
                    <a:pt x="2090" y="19"/>
                    <a:pt x="2075" y="11"/>
                  </a:cubicBezTo>
                  <a:cubicBezTo>
                    <a:pt x="2070" y="6"/>
                    <a:pt x="2060" y="0"/>
                    <a:pt x="20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0"/>
            <p:cNvSpPr/>
            <p:nvPr/>
          </p:nvSpPr>
          <p:spPr>
            <a:xfrm>
              <a:off x="7556930" y="3768708"/>
              <a:ext cx="473044" cy="343478"/>
            </a:xfrm>
            <a:custGeom>
              <a:avLst/>
              <a:gdLst/>
              <a:ahLst/>
              <a:cxnLst/>
              <a:rect l="l" t="t" r="r" b="b"/>
              <a:pathLst>
                <a:path w="2899" h="2105" extrusionOk="0">
                  <a:moveTo>
                    <a:pt x="2032" y="1"/>
                  </a:moveTo>
                  <a:cubicBezTo>
                    <a:pt x="1787" y="1"/>
                    <a:pt x="1456" y="118"/>
                    <a:pt x="1114" y="327"/>
                  </a:cubicBezTo>
                  <a:cubicBezTo>
                    <a:pt x="786" y="526"/>
                    <a:pt x="451" y="709"/>
                    <a:pt x="100" y="869"/>
                  </a:cubicBezTo>
                  <a:cubicBezTo>
                    <a:pt x="24" y="1060"/>
                    <a:pt x="1" y="1266"/>
                    <a:pt x="39" y="1464"/>
                  </a:cubicBezTo>
                  <a:cubicBezTo>
                    <a:pt x="39" y="1464"/>
                    <a:pt x="382" y="2105"/>
                    <a:pt x="573" y="2105"/>
                  </a:cubicBezTo>
                  <a:cubicBezTo>
                    <a:pt x="763" y="2105"/>
                    <a:pt x="2640" y="1502"/>
                    <a:pt x="2769" y="1380"/>
                  </a:cubicBezTo>
                  <a:cubicBezTo>
                    <a:pt x="2899" y="1250"/>
                    <a:pt x="2548" y="457"/>
                    <a:pt x="2388" y="167"/>
                  </a:cubicBezTo>
                  <a:cubicBezTo>
                    <a:pt x="2324" y="54"/>
                    <a:pt x="2197" y="1"/>
                    <a:pt x="2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a:off x="7549424" y="3760550"/>
              <a:ext cx="496868" cy="360285"/>
            </a:xfrm>
            <a:custGeom>
              <a:avLst/>
              <a:gdLst/>
              <a:ahLst/>
              <a:cxnLst/>
              <a:rect l="l" t="t" r="r" b="b"/>
              <a:pathLst>
                <a:path w="3045" h="2208" extrusionOk="0">
                  <a:moveTo>
                    <a:pt x="2077" y="94"/>
                  </a:moveTo>
                  <a:cubicBezTo>
                    <a:pt x="2127" y="94"/>
                    <a:pt x="2172" y="100"/>
                    <a:pt x="2213" y="111"/>
                  </a:cubicBezTo>
                  <a:cubicBezTo>
                    <a:pt x="2289" y="126"/>
                    <a:pt x="2350" y="179"/>
                    <a:pt x="2388" y="240"/>
                  </a:cubicBezTo>
                  <a:cubicBezTo>
                    <a:pt x="2602" y="614"/>
                    <a:pt x="2869" y="1308"/>
                    <a:pt x="2777" y="1392"/>
                  </a:cubicBezTo>
                  <a:cubicBezTo>
                    <a:pt x="2678" y="1491"/>
                    <a:pt x="825" y="2109"/>
                    <a:pt x="619" y="2109"/>
                  </a:cubicBezTo>
                  <a:cubicBezTo>
                    <a:pt x="512" y="2109"/>
                    <a:pt x="268" y="1758"/>
                    <a:pt x="131" y="1499"/>
                  </a:cubicBezTo>
                  <a:cubicBezTo>
                    <a:pt x="100" y="1316"/>
                    <a:pt x="115" y="1125"/>
                    <a:pt x="184" y="957"/>
                  </a:cubicBezTo>
                  <a:cubicBezTo>
                    <a:pt x="527" y="797"/>
                    <a:pt x="863" y="614"/>
                    <a:pt x="1183" y="416"/>
                  </a:cubicBezTo>
                  <a:cubicBezTo>
                    <a:pt x="1522" y="209"/>
                    <a:pt x="1845" y="94"/>
                    <a:pt x="2077" y="94"/>
                  </a:cubicBezTo>
                  <a:close/>
                  <a:moveTo>
                    <a:pt x="2085" y="0"/>
                  </a:moveTo>
                  <a:cubicBezTo>
                    <a:pt x="1831" y="0"/>
                    <a:pt x="1492" y="120"/>
                    <a:pt x="1137" y="332"/>
                  </a:cubicBezTo>
                  <a:cubicBezTo>
                    <a:pt x="817" y="530"/>
                    <a:pt x="481" y="713"/>
                    <a:pt x="131" y="873"/>
                  </a:cubicBezTo>
                  <a:cubicBezTo>
                    <a:pt x="115" y="873"/>
                    <a:pt x="108" y="889"/>
                    <a:pt x="108" y="896"/>
                  </a:cubicBezTo>
                  <a:cubicBezTo>
                    <a:pt x="24" y="1094"/>
                    <a:pt x="1" y="1316"/>
                    <a:pt x="39" y="1522"/>
                  </a:cubicBezTo>
                  <a:cubicBezTo>
                    <a:pt x="39" y="1529"/>
                    <a:pt x="39" y="1529"/>
                    <a:pt x="39" y="1537"/>
                  </a:cubicBezTo>
                  <a:cubicBezTo>
                    <a:pt x="100" y="1651"/>
                    <a:pt x="413" y="2208"/>
                    <a:pt x="619" y="2208"/>
                  </a:cubicBezTo>
                  <a:cubicBezTo>
                    <a:pt x="825" y="2208"/>
                    <a:pt x="2709" y="1598"/>
                    <a:pt x="2853" y="1461"/>
                  </a:cubicBezTo>
                  <a:cubicBezTo>
                    <a:pt x="3044" y="1270"/>
                    <a:pt x="2487" y="202"/>
                    <a:pt x="2480" y="194"/>
                  </a:cubicBezTo>
                  <a:cubicBezTo>
                    <a:pt x="2426" y="103"/>
                    <a:pt x="2342" y="42"/>
                    <a:pt x="2243" y="19"/>
                  </a:cubicBezTo>
                  <a:cubicBezTo>
                    <a:pt x="2195" y="6"/>
                    <a:pt x="2142" y="0"/>
                    <a:pt x="20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6745461" y="2295908"/>
              <a:ext cx="586451" cy="475974"/>
            </a:xfrm>
            <a:custGeom>
              <a:avLst/>
              <a:gdLst/>
              <a:ahLst/>
              <a:cxnLst/>
              <a:rect l="l" t="t" r="r" b="b"/>
              <a:pathLst>
                <a:path w="3594" h="2917" extrusionOk="0">
                  <a:moveTo>
                    <a:pt x="1322" y="0"/>
                  </a:moveTo>
                  <a:cubicBezTo>
                    <a:pt x="1023" y="0"/>
                    <a:pt x="772" y="35"/>
                    <a:pt x="672" y="79"/>
                  </a:cubicBezTo>
                  <a:cubicBezTo>
                    <a:pt x="504" y="209"/>
                    <a:pt x="359" y="354"/>
                    <a:pt x="230" y="514"/>
                  </a:cubicBezTo>
                  <a:cubicBezTo>
                    <a:pt x="123" y="720"/>
                    <a:pt x="47" y="933"/>
                    <a:pt x="1" y="1162"/>
                  </a:cubicBezTo>
                  <a:lnTo>
                    <a:pt x="1252" y="2916"/>
                  </a:lnTo>
                  <a:lnTo>
                    <a:pt x="2045" y="1688"/>
                  </a:lnTo>
                  <a:lnTo>
                    <a:pt x="2335" y="1513"/>
                  </a:lnTo>
                  <a:lnTo>
                    <a:pt x="3593" y="2359"/>
                  </a:lnTo>
                  <a:cubicBezTo>
                    <a:pt x="3593" y="2359"/>
                    <a:pt x="3151" y="842"/>
                    <a:pt x="2686" y="376"/>
                  </a:cubicBezTo>
                  <a:cubicBezTo>
                    <a:pt x="2399" y="90"/>
                    <a:pt x="1800" y="0"/>
                    <a:pt x="1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0"/>
            <p:cNvSpPr/>
            <p:nvPr/>
          </p:nvSpPr>
          <p:spPr>
            <a:xfrm>
              <a:off x="6736812" y="2287259"/>
              <a:ext cx="603748" cy="491965"/>
            </a:xfrm>
            <a:custGeom>
              <a:avLst/>
              <a:gdLst/>
              <a:ahLst/>
              <a:cxnLst/>
              <a:rect l="l" t="t" r="r" b="b"/>
              <a:pathLst>
                <a:path w="3700" h="3015" extrusionOk="0">
                  <a:moveTo>
                    <a:pt x="1376" y="96"/>
                  </a:moveTo>
                  <a:cubicBezTo>
                    <a:pt x="1842" y="96"/>
                    <a:pt x="2424" y="180"/>
                    <a:pt x="2700" y="452"/>
                  </a:cubicBezTo>
                  <a:cubicBezTo>
                    <a:pt x="3082" y="834"/>
                    <a:pt x="3440" y="1917"/>
                    <a:pt x="3562" y="2290"/>
                  </a:cubicBezTo>
                  <a:lnTo>
                    <a:pt x="2418" y="1520"/>
                  </a:lnTo>
                  <a:cubicBezTo>
                    <a:pt x="2411" y="1516"/>
                    <a:pt x="2401" y="1514"/>
                    <a:pt x="2391" y="1514"/>
                  </a:cubicBezTo>
                  <a:cubicBezTo>
                    <a:pt x="2382" y="1514"/>
                    <a:pt x="2372" y="1516"/>
                    <a:pt x="2365" y="1520"/>
                  </a:cubicBezTo>
                  <a:lnTo>
                    <a:pt x="2075" y="1695"/>
                  </a:lnTo>
                  <a:cubicBezTo>
                    <a:pt x="2067" y="1703"/>
                    <a:pt x="2060" y="1703"/>
                    <a:pt x="2060" y="1711"/>
                  </a:cubicBezTo>
                  <a:lnTo>
                    <a:pt x="1305" y="2878"/>
                  </a:lnTo>
                  <a:lnTo>
                    <a:pt x="100" y="1200"/>
                  </a:lnTo>
                  <a:cubicBezTo>
                    <a:pt x="145" y="986"/>
                    <a:pt x="222" y="780"/>
                    <a:pt x="321" y="590"/>
                  </a:cubicBezTo>
                  <a:cubicBezTo>
                    <a:pt x="443" y="437"/>
                    <a:pt x="588" y="292"/>
                    <a:pt x="740" y="170"/>
                  </a:cubicBezTo>
                  <a:cubicBezTo>
                    <a:pt x="837" y="129"/>
                    <a:pt x="1084" y="96"/>
                    <a:pt x="1376" y="96"/>
                  </a:cubicBezTo>
                  <a:close/>
                  <a:moveTo>
                    <a:pt x="1394" y="0"/>
                  </a:moveTo>
                  <a:cubicBezTo>
                    <a:pt x="1082" y="0"/>
                    <a:pt x="815" y="39"/>
                    <a:pt x="702" y="86"/>
                  </a:cubicBezTo>
                  <a:lnTo>
                    <a:pt x="694" y="94"/>
                  </a:lnTo>
                  <a:cubicBezTo>
                    <a:pt x="527" y="223"/>
                    <a:pt x="374" y="376"/>
                    <a:pt x="244" y="544"/>
                  </a:cubicBezTo>
                  <a:cubicBezTo>
                    <a:pt x="138" y="750"/>
                    <a:pt x="54" y="971"/>
                    <a:pt x="8" y="1200"/>
                  </a:cubicBezTo>
                  <a:cubicBezTo>
                    <a:pt x="0" y="1215"/>
                    <a:pt x="8" y="1230"/>
                    <a:pt x="16" y="1238"/>
                  </a:cubicBezTo>
                  <a:lnTo>
                    <a:pt x="1266" y="2992"/>
                  </a:lnTo>
                  <a:cubicBezTo>
                    <a:pt x="1282" y="3007"/>
                    <a:pt x="1289" y="3015"/>
                    <a:pt x="1305" y="3015"/>
                  </a:cubicBezTo>
                  <a:lnTo>
                    <a:pt x="1312" y="3007"/>
                  </a:lnTo>
                  <a:cubicBezTo>
                    <a:pt x="1328" y="3007"/>
                    <a:pt x="1343" y="3000"/>
                    <a:pt x="1350" y="2984"/>
                  </a:cubicBezTo>
                  <a:lnTo>
                    <a:pt x="2128" y="1764"/>
                  </a:lnTo>
                  <a:lnTo>
                    <a:pt x="2388" y="1612"/>
                  </a:lnTo>
                  <a:lnTo>
                    <a:pt x="3616" y="2443"/>
                  </a:lnTo>
                  <a:cubicBezTo>
                    <a:pt x="3623" y="2451"/>
                    <a:pt x="3633" y="2454"/>
                    <a:pt x="3643" y="2454"/>
                  </a:cubicBezTo>
                  <a:cubicBezTo>
                    <a:pt x="3654" y="2454"/>
                    <a:pt x="3665" y="2451"/>
                    <a:pt x="3677" y="2443"/>
                  </a:cubicBezTo>
                  <a:cubicBezTo>
                    <a:pt x="3692" y="2435"/>
                    <a:pt x="3700" y="2412"/>
                    <a:pt x="3692" y="2390"/>
                  </a:cubicBezTo>
                  <a:cubicBezTo>
                    <a:pt x="3677" y="2336"/>
                    <a:pt x="3242" y="857"/>
                    <a:pt x="2777" y="391"/>
                  </a:cubicBezTo>
                  <a:cubicBezTo>
                    <a:pt x="2479" y="94"/>
                    <a:pt x="1881" y="0"/>
                    <a:pt x="13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0"/>
            <p:cNvSpPr/>
            <p:nvPr/>
          </p:nvSpPr>
          <p:spPr>
            <a:xfrm>
              <a:off x="7064142" y="1316869"/>
              <a:ext cx="173129" cy="290121"/>
            </a:xfrm>
            <a:custGeom>
              <a:avLst/>
              <a:gdLst/>
              <a:ahLst/>
              <a:cxnLst/>
              <a:rect l="l" t="t" r="r" b="b"/>
              <a:pathLst>
                <a:path w="1061" h="1778" extrusionOk="0">
                  <a:moveTo>
                    <a:pt x="267" y="0"/>
                  </a:moveTo>
                  <a:lnTo>
                    <a:pt x="0" y="69"/>
                  </a:lnTo>
                  <a:lnTo>
                    <a:pt x="877" y="1777"/>
                  </a:lnTo>
                  <a:cubicBezTo>
                    <a:pt x="877" y="1777"/>
                    <a:pt x="1060" y="1121"/>
                    <a:pt x="992" y="824"/>
                  </a:cubicBezTo>
                  <a:cubicBezTo>
                    <a:pt x="931" y="526"/>
                    <a:pt x="267" y="0"/>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7056636" y="1307568"/>
              <a:ext cx="188141" cy="306927"/>
            </a:xfrm>
            <a:custGeom>
              <a:avLst/>
              <a:gdLst/>
              <a:ahLst/>
              <a:cxnLst/>
              <a:rect l="l" t="t" r="r" b="b"/>
              <a:pathLst>
                <a:path w="1153" h="1881" extrusionOk="0">
                  <a:moveTo>
                    <a:pt x="298" y="111"/>
                  </a:moveTo>
                  <a:cubicBezTo>
                    <a:pt x="489" y="263"/>
                    <a:pt x="939" y="667"/>
                    <a:pt x="992" y="896"/>
                  </a:cubicBezTo>
                  <a:cubicBezTo>
                    <a:pt x="1038" y="1102"/>
                    <a:pt x="954" y="1499"/>
                    <a:pt x="908" y="1697"/>
                  </a:cubicBezTo>
                  <a:lnTo>
                    <a:pt x="115" y="156"/>
                  </a:lnTo>
                  <a:lnTo>
                    <a:pt x="298" y="111"/>
                  </a:lnTo>
                  <a:close/>
                  <a:moveTo>
                    <a:pt x="311" y="1"/>
                  </a:moveTo>
                  <a:cubicBezTo>
                    <a:pt x="307" y="1"/>
                    <a:pt x="302" y="2"/>
                    <a:pt x="298" y="4"/>
                  </a:cubicBezTo>
                  <a:lnTo>
                    <a:pt x="39" y="72"/>
                  </a:lnTo>
                  <a:cubicBezTo>
                    <a:pt x="23" y="72"/>
                    <a:pt x="8" y="80"/>
                    <a:pt x="1" y="95"/>
                  </a:cubicBezTo>
                  <a:cubicBezTo>
                    <a:pt x="1" y="111"/>
                    <a:pt x="1" y="126"/>
                    <a:pt x="1" y="141"/>
                  </a:cubicBezTo>
                  <a:lnTo>
                    <a:pt x="878" y="1857"/>
                  </a:lnTo>
                  <a:cubicBezTo>
                    <a:pt x="885" y="1872"/>
                    <a:pt x="908" y="1880"/>
                    <a:pt x="923" y="1880"/>
                  </a:cubicBezTo>
                  <a:lnTo>
                    <a:pt x="931" y="1880"/>
                  </a:lnTo>
                  <a:cubicBezTo>
                    <a:pt x="946" y="1880"/>
                    <a:pt x="962" y="1865"/>
                    <a:pt x="969" y="1842"/>
                  </a:cubicBezTo>
                  <a:cubicBezTo>
                    <a:pt x="977" y="1819"/>
                    <a:pt x="1152" y="1186"/>
                    <a:pt x="1084" y="873"/>
                  </a:cubicBezTo>
                  <a:cubicBezTo>
                    <a:pt x="1015" y="553"/>
                    <a:pt x="367" y="34"/>
                    <a:pt x="344" y="11"/>
                  </a:cubicBezTo>
                  <a:cubicBezTo>
                    <a:pt x="333" y="6"/>
                    <a:pt x="322" y="1"/>
                    <a:pt x="3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0"/>
            <p:cNvSpPr/>
            <p:nvPr/>
          </p:nvSpPr>
          <p:spPr>
            <a:xfrm>
              <a:off x="6550140" y="1274444"/>
              <a:ext cx="776713" cy="1354332"/>
            </a:xfrm>
            <a:custGeom>
              <a:avLst/>
              <a:gdLst/>
              <a:ahLst/>
              <a:cxnLst/>
              <a:rect l="l" t="t" r="r" b="b"/>
              <a:pathLst>
                <a:path w="4760" h="8300" extrusionOk="0">
                  <a:moveTo>
                    <a:pt x="3211" y="1"/>
                  </a:moveTo>
                  <a:cubicBezTo>
                    <a:pt x="2708" y="47"/>
                    <a:pt x="2220" y="207"/>
                    <a:pt x="1785" y="466"/>
                  </a:cubicBezTo>
                  <a:cubicBezTo>
                    <a:pt x="1144" y="878"/>
                    <a:pt x="61" y="1084"/>
                    <a:pt x="153" y="1725"/>
                  </a:cubicBezTo>
                  <a:cubicBezTo>
                    <a:pt x="237" y="2365"/>
                    <a:pt x="618" y="3326"/>
                    <a:pt x="618" y="3326"/>
                  </a:cubicBezTo>
                  <a:cubicBezTo>
                    <a:pt x="153" y="3387"/>
                    <a:pt x="0" y="3624"/>
                    <a:pt x="176" y="4295"/>
                  </a:cubicBezTo>
                  <a:cubicBezTo>
                    <a:pt x="307" y="4795"/>
                    <a:pt x="747" y="4859"/>
                    <a:pt x="963" y="4859"/>
                  </a:cubicBezTo>
                  <a:cubicBezTo>
                    <a:pt x="1036" y="4859"/>
                    <a:pt x="1083" y="4852"/>
                    <a:pt x="1083" y="4852"/>
                  </a:cubicBezTo>
                  <a:cubicBezTo>
                    <a:pt x="1640" y="5225"/>
                    <a:pt x="1816" y="6514"/>
                    <a:pt x="1816" y="6514"/>
                  </a:cubicBezTo>
                  <a:cubicBezTo>
                    <a:pt x="1816" y="6514"/>
                    <a:pt x="1960" y="6774"/>
                    <a:pt x="2044" y="6926"/>
                  </a:cubicBezTo>
                  <a:cubicBezTo>
                    <a:pt x="2136" y="7071"/>
                    <a:pt x="3684" y="8299"/>
                    <a:pt x="3684" y="8299"/>
                  </a:cubicBezTo>
                  <a:lnTo>
                    <a:pt x="3684" y="6308"/>
                  </a:lnTo>
                  <a:cubicBezTo>
                    <a:pt x="3684" y="6308"/>
                    <a:pt x="3702" y="6313"/>
                    <a:pt x="3734" y="6313"/>
                  </a:cubicBezTo>
                  <a:cubicBezTo>
                    <a:pt x="3840" y="6313"/>
                    <a:pt x="4101" y="6259"/>
                    <a:pt x="4348" y="5782"/>
                  </a:cubicBezTo>
                  <a:cubicBezTo>
                    <a:pt x="4676" y="5172"/>
                    <a:pt x="4760" y="4356"/>
                    <a:pt x="4584" y="3479"/>
                  </a:cubicBezTo>
                  <a:cubicBezTo>
                    <a:pt x="4409" y="2602"/>
                    <a:pt x="3211" y="1"/>
                    <a:pt x="3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6553893" y="1265796"/>
              <a:ext cx="780466" cy="1370323"/>
            </a:xfrm>
            <a:custGeom>
              <a:avLst/>
              <a:gdLst/>
              <a:ahLst/>
              <a:cxnLst/>
              <a:rect l="l" t="t" r="r" b="b"/>
              <a:pathLst>
                <a:path w="4783" h="8398" extrusionOk="0">
                  <a:moveTo>
                    <a:pt x="3158" y="107"/>
                  </a:moveTo>
                  <a:cubicBezTo>
                    <a:pt x="3295" y="397"/>
                    <a:pt x="4355" y="2731"/>
                    <a:pt x="4515" y="3539"/>
                  </a:cubicBezTo>
                  <a:cubicBezTo>
                    <a:pt x="4683" y="4394"/>
                    <a:pt x="4607" y="5202"/>
                    <a:pt x="4287" y="5812"/>
                  </a:cubicBezTo>
                  <a:cubicBezTo>
                    <a:pt x="4047" y="6274"/>
                    <a:pt x="3802" y="6318"/>
                    <a:pt x="3708" y="6318"/>
                  </a:cubicBezTo>
                  <a:cubicBezTo>
                    <a:pt x="3686" y="6318"/>
                    <a:pt x="3672" y="6316"/>
                    <a:pt x="3669" y="6316"/>
                  </a:cubicBezTo>
                  <a:cubicBezTo>
                    <a:pt x="3654" y="6316"/>
                    <a:pt x="3638" y="6316"/>
                    <a:pt x="3631" y="6323"/>
                  </a:cubicBezTo>
                  <a:cubicBezTo>
                    <a:pt x="3615" y="6331"/>
                    <a:pt x="3608" y="6346"/>
                    <a:pt x="3608" y="6361"/>
                  </a:cubicBezTo>
                  <a:lnTo>
                    <a:pt x="3608" y="8253"/>
                  </a:lnTo>
                  <a:cubicBezTo>
                    <a:pt x="2990" y="7757"/>
                    <a:pt x="2121" y="7048"/>
                    <a:pt x="2060" y="6949"/>
                  </a:cubicBezTo>
                  <a:cubicBezTo>
                    <a:pt x="1983" y="6819"/>
                    <a:pt x="1854" y="6598"/>
                    <a:pt x="1831" y="6552"/>
                  </a:cubicBezTo>
                  <a:cubicBezTo>
                    <a:pt x="1815" y="6430"/>
                    <a:pt x="1632" y="5240"/>
                    <a:pt x="1083" y="4867"/>
                  </a:cubicBezTo>
                  <a:cubicBezTo>
                    <a:pt x="1078" y="4861"/>
                    <a:pt x="1069" y="4856"/>
                    <a:pt x="1058" y="4856"/>
                  </a:cubicBezTo>
                  <a:cubicBezTo>
                    <a:pt x="1054" y="4856"/>
                    <a:pt x="1050" y="4857"/>
                    <a:pt x="1045" y="4859"/>
                  </a:cubicBezTo>
                  <a:cubicBezTo>
                    <a:pt x="1040" y="4859"/>
                    <a:pt x="996" y="4865"/>
                    <a:pt x="931" y="4865"/>
                  </a:cubicBezTo>
                  <a:cubicBezTo>
                    <a:pt x="729" y="4865"/>
                    <a:pt x="320" y="4808"/>
                    <a:pt x="199" y="4340"/>
                  </a:cubicBezTo>
                  <a:cubicBezTo>
                    <a:pt x="99" y="3982"/>
                    <a:pt x="99" y="3753"/>
                    <a:pt x="199" y="3616"/>
                  </a:cubicBezTo>
                  <a:cubicBezTo>
                    <a:pt x="267" y="3517"/>
                    <a:pt x="397" y="3456"/>
                    <a:pt x="595" y="3433"/>
                  </a:cubicBezTo>
                  <a:cubicBezTo>
                    <a:pt x="610" y="3433"/>
                    <a:pt x="626" y="3425"/>
                    <a:pt x="633" y="3410"/>
                  </a:cubicBezTo>
                  <a:cubicBezTo>
                    <a:pt x="641" y="3394"/>
                    <a:pt x="641" y="3379"/>
                    <a:pt x="633" y="3372"/>
                  </a:cubicBezTo>
                  <a:cubicBezTo>
                    <a:pt x="626" y="3356"/>
                    <a:pt x="252" y="2403"/>
                    <a:pt x="168" y="1770"/>
                  </a:cubicBezTo>
                  <a:cubicBezTo>
                    <a:pt x="115" y="1350"/>
                    <a:pt x="610" y="1129"/>
                    <a:pt x="1137" y="893"/>
                  </a:cubicBezTo>
                  <a:cubicBezTo>
                    <a:pt x="1358" y="794"/>
                    <a:pt x="1571" y="687"/>
                    <a:pt x="1785" y="565"/>
                  </a:cubicBezTo>
                  <a:cubicBezTo>
                    <a:pt x="2204" y="313"/>
                    <a:pt x="2670" y="161"/>
                    <a:pt x="3158" y="107"/>
                  </a:cubicBezTo>
                  <a:close/>
                  <a:moveTo>
                    <a:pt x="3188" y="0"/>
                  </a:moveTo>
                  <a:cubicBezTo>
                    <a:pt x="2670" y="54"/>
                    <a:pt x="2174" y="214"/>
                    <a:pt x="1732" y="481"/>
                  </a:cubicBezTo>
                  <a:cubicBezTo>
                    <a:pt x="1526" y="603"/>
                    <a:pt x="1312" y="710"/>
                    <a:pt x="1099" y="801"/>
                  </a:cubicBezTo>
                  <a:cubicBezTo>
                    <a:pt x="565" y="1045"/>
                    <a:pt x="8" y="1297"/>
                    <a:pt x="76" y="1785"/>
                  </a:cubicBezTo>
                  <a:cubicBezTo>
                    <a:pt x="153" y="2334"/>
                    <a:pt x="443" y="3128"/>
                    <a:pt x="526" y="3349"/>
                  </a:cubicBezTo>
                  <a:cubicBezTo>
                    <a:pt x="321" y="3379"/>
                    <a:pt x="191" y="3448"/>
                    <a:pt x="115" y="3562"/>
                  </a:cubicBezTo>
                  <a:cubicBezTo>
                    <a:pt x="8" y="3722"/>
                    <a:pt x="0" y="3967"/>
                    <a:pt x="107" y="4363"/>
                  </a:cubicBezTo>
                  <a:cubicBezTo>
                    <a:pt x="244" y="4886"/>
                    <a:pt x="701" y="4957"/>
                    <a:pt x="931" y="4957"/>
                  </a:cubicBezTo>
                  <a:cubicBezTo>
                    <a:pt x="983" y="4957"/>
                    <a:pt x="1023" y="4953"/>
                    <a:pt x="1045" y="4950"/>
                  </a:cubicBezTo>
                  <a:cubicBezTo>
                    <a:pt x="1564" y="5324"/>
                    <a:pt x="1739" y="6560"/>
                    <a:pt x="1739" y="6575"/>
                  </a:cubicBezTo>
                  <a:cubicBezTo>
                    <a:pt x="1739" y="6583"/>
                    <a:pt x="1739" y="6583"/>
                    <a:pt x="1747" y="6590"/>
                  </a:cubicBezTo>
                  <a:cubicBezTo>
                    <a:pt x="1747" y="6590"/>
                    <a:pt x="1892" y="6857"/>
                    <a:pt x="1976" y="7002"/>
                  </a:cubicBezTo>
                  <a:cubicBezTo>
                    <a:pt x="2067" y="7147"/>
                    <a:pt x="3471" y="8261"/>
                    <a:pt x="3623" y="8390"/>
                  </a:cubicBezTo>
                  <a:cubicBezTo>
                    <a:pt x="3631" y="8390"/>
                    <a:pt x="3646" y="8398"/>
                    <a:pt x="3654" y="8398"/>
                  </a:cubicBezTo>
                  <a:cubicBezTo>
                    <a:pt x="3661" y="8398"/>
                    <a:pt x="3669" y="8398"/>
                    <a:pt x="3676" y="8390"/>
                  </a:cubicBezTo>
                  <a:cubicBezTo>
                    <a:pt x="3692" y="8383"/>
                    <a:pt x="3699" y="8367"/>
                    <a:pt x="3699" y="8352"/>
                  </a:cubicBezTo>
                  <a:lnTo>
                    <a:pt x="3699" y="6415"/>
                  </a:lnTo>
                  <a:cubicBezTo>
                    <a:pt x="3829" y="6415"/>
                    <a:pt x="4111" y="6354"/>
                    <a:pt x="4371" y="5858"/>
                  </a:cubicBezTo>
                  <a:cubicBezTo>
                    <a:pt x="4706" y="5233"/>
                    <a:pt x="4782" y="4394"/>
                    <a:pt x="4607" y="3517"/>
                  </a:cubicBezTo>
                  <a:cubicBezTo>
                    <a:pt x="4432" y="2647"/>
                    <a:pt x="3280" y="138"/>
                    <a:pt x="3234" y="31"/>
                  </a:cubicBezTo>
                  <a:cubicBezTo>
                    <a:pt x="3226" y="16"/>
                    <a:pt x="3204" y="0"/>
                    <a:pt x="31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7057941" y="2267679"/>
              <a:ext cx="92194" cy="160725"/>
            </a:xfrm>
            <a:custGeom>
              <a:avLst/>
              <a:gdLst/>
              <a:ahLst/>
              <a:cxnLst/>
              <a:rect l="l" t="t" r="r" b="b"/>
              <a:pathLst>
                <a:path w="565" h="985" extrusionOk="0">
                  <a:moveTo>
                    <a:pt x="0" y="0"/>
                  </a:moveTo>
                  <a:lnTo>
                    <a:pt x="534" y="984"/>
                  </a:lnTo>
                  <a:lnTo>
                    <a:pt x="565"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0"/>
            <p:cNvSpPr/>
            <p:nvPr/>
          </p:nvSpPr>
          <p:spPr>
            <a:xfrm>
              <a:off x="7050435" y="2260662"/>
              <a:ext cx="108348" cy="175084"/>
            </a:xfrm>
            <a:custGeom>
              <a:avLst/>
              <a:gdLst/>
              <a:ahLst/>
              <a:cxnLst/>
              <a:rect l="l" t="t" r="r" b="b"/>
              <a:pathLst>
                <a:path w="664" h="1073" extrusionOk="0">
                  <a:moveTo>
                    <a:pt x="153" y="135"/>
                  </a:moveTo>
                  <a:lnTo>
                    <a:pt x="565" y="295"/>
                  </a:lnTo>
                  <a:lnTo>
                    <a:pt x="542" y="852"/>
                  </a:lnTo>
                  <a:lnTo>
                    <a:pt x="153" y="135"/>
                  </a:lnTo>
                  <a:close/>
                  <a:moveTo>
                    <a:pt x="42" y="0"/>
                  </a:moveTo>
                  <a:cubicBezTo>
                    <a:pt x="30" y="0"/>
                    <a:pt x="20" y="4"/>
                    <a:pt x="16" y="13"/>
                  </a:cubicBezTo>
                  <a:cubicBezTo>
                    <a:pt x="0" y="28"/>
                    <a:pt x="0" y="51"/>
                    <a:pt x="8" y="66"/>
                  </a:cubicBezTo>
                  <a:lnTo>
                    <a:pt x="534" y="1050"/>
                  </a:lnTo>
                  <a:cubicBezTo>
                    <a:pt x="550" y="1065"/>
                    <a:pt x="565" y="1073"/>
                    <a:pt x="580" y="1073"/>
                  </a:cubicBezTo>
                  <a:lnTo>
                    <a:pt x="588" y="1073"/>
                  </a:lnTo>
                  <a:cubicBezTo>
                    <a:pt x="611" y="1073"/>
                    <a:pt x="626" y="1050"/>
                    <a:pt x="626" y="1027"/>
                  </a:cubicBezTo>
                  <a:lnTo>
                    <a:pt x="656" y="264"/>
                  </a:lnTo>
                  <a:cubicBezTo>
                    <a:pt x="664" y="249"/>
                    <a:pt x="649" y="226"/>
                    <a:pt x="633" y="219"/>
                  </a:cubicBezTo>
                  <a:lnTo>
                    <a:pt x="69" y="5"/>
                  </a:lnTo>
                  <a:cubicBezTo>
                    <a:pt x="60" y="2"/>
                    <a:pt x="50" y="0"/>
                    <a:pt x="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6426943" y="1182741"/>
              <a:ext cx="743099" cy="708985"/>
            </a:xfrm>
            <a:custGeom>
              <a:avLst/>
              <a:gdLst/>
              <a:ahLst/>
              <a:cxnLst/>
              <a:rect l="l" t="t" r="r" b="b"/>
              <a:pathLst>
                <a:path w="4554" h="4345" extrusionOk="0">
                  <a:moveTo>
                    <a:pt x="3558" y="0"/>
                  </a:moveTo>
                  <a:cubicBezTo>
                    <a:pt x="2910" y="0"/>
                    <a:pt x="1080" y="780"/>
                    <a:pt x="549" y="1615"/>
                  </a:cubicBezTo>
                  <a:cubicBezTo>
                    <a:pt x="0" y="2492"/>
                    <a:pt x="115" y="2897"/>
                    <a:pt x="527" y="3423"/>
                  </a:cubicBezTo>
                  <a:cubicBezTo>
                    <a:pt x="931" y="3949"/>
                    <a:pt x="1312" y="4094"/>
                    <a:pt x="1312" y="4094"/>
                  </a:cubicBezTo>
                  <a:cubicBezTo>
                    <a:pt x="1312" y="4094"/>
                    <a:pt x="1425" y="4345"/>
                    <a:pt x="1652" y="4345"/>
                  </a:cubicBezTo>
                  <a:cubicBezTo>
                    <a:pt x="1682" y="4345"/>
                    <a:pt x="1713" y="4340"/>
                    <a:pt x="1747" y="4331"/>
                  </a:cubicBezTo>
                  <a:cubicBezTo>
                    <a:pt x="2044" y="4239"/>
                    <a:pt x="1693" y="4102"/>
                    <a:pt x="1549" y="3919"/>
                  </a:cubicBezTo>
                  <a:cubicBezTo>
                    <a:pt x="1396" y="3743"/>
                    <a:pt x="1808" y="3240"/>
                    <a:pt x="1838" y="2775"/>
                  </a:cubicBezTo>
                  <a:cubicBezTo>
                    <a:pt x="1869" y="2317"/>
                    <a:pt x="1427" y="2401"/>
                    <a:pt x="1373" y="2111"/>
                  </a:cubicBezTo>
                  <a:cubicBezTo>
                    <a:pt x="1316" y="1841"/>
                    <a:pt x="1921" y="1518"/>
                    <a:pt x="2288" y="1518"/>
                  </a:cubicBezTo>
                  <a:cubicBezTo>
                    <a:pt x="2315" y="1518"/>
                    <a:pt x="2341" y="1520"/>
                    <a:pt x="2365" y="1524"/>
                  </a:cubicBezTo>
                  <a:cubicBezTo>
                    <a:pt x="2715" y="1585"/>
                    <a:pt x="2395" y="1844"/>
                    <a:pt x="2395" y="1844"/>
                  </a:cubicBezTo>
                  <a:cubicBezTo>
                    <a:pt x="2921" y="1722"/>
                    <a:pt x="3425" y="1516"/>
                    <a:pt x="3882" y="1234"/>
                  </a:cubicBezTo>
                  <a:cubicBezTo>
                    <a:pt x="4554" y="792"/>
                    <a:pt x="4203" y="98"/>
                    <a:pt x="3646" y="6"/>
                  </a:cubicBezTo>
                  <a:cubicBezTo>
                    <a:pt x="3620" y="2"/>
                    <a:pt x="3590" y="0"/>
                    <a:pt x="35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6418132" y="1175071"/>
              <a:ext cx="717154" cy="724323"/>
            </a:xfrm>
            <a:custGeom>
              <a:avLst/>
              <a:gdLst/>
              <a:ahLst/>
              <a:cxnLst/>
              <a:rect l="l" t="t" r="r" b="b"/>
              <a:pathLst>
                <a:path w="4395" h="4439" extrusionOk="0">
                  <a:moveTo>
                    <a:pt x="3608" y="91"/>
                  </a:moveTo>
                  <a:cubicBezTo>
                    <a:pt x="3639" y="91"/>
                    <a:pt x="3662" y="91"/>
                    <a:pt x="3692" y="99"/>
                  </a:cubicBezTo>
                  <a:cubicBezTo>
                    <a:pt x="3959" y="137"/>
                    <a:pt x="4181" y="328"/>
                    <a:pt x="4242" y="587"/>
                  </a:cubicBezTo>
                  <a:cubicBezTo>
                    <a:pt x="4295" y="831"/>
                    <a:pt x="4181" y="1060"/>
                    <a:pt x="3914" y="1235"/>
                  </a:cubicBezTo>
                  <a:cubicBezTo>
                    <a:pt x="3502" y="1495"/>
                    <a:pt x="3052" y="1685"/>
                    <a:pt x="2586" y="1807"/>
                  </a:cubicBezTo>
                  <a:cubicBezTo>
                    <a:pt x="2617" y="1762"/>
                    <a:pt x="2632" y="1708"/>
                    <a:pt x="2625" y="1655"/>
                  </a:cubicBezTo>
                  <a:cubicBezTo>
                    <a:pt x="2609" y="1586"/>
                    <a:pt x="2541" y="1548"/>
                    <a:pt x="2426" y="1525"/>
                  </a:cubicBezTo>
                  <a:cubicBezTo>
                    <a:pt x="2397" y="1520"/>
                    <a:pt x="2366" y="1518"/>
                    <a:pt x="2334" y="1518"/>
                  </a:cubicBezTo>
                  <a:cubicBezTo>
                    <a:pt x="2065" y="1518"/>
                    <a:pt x="1686" y="1679"/>
                    <a:pt x="1496" y="1876"/>
                  </a:cubicBezTo>
                  <a:cubicBezTo>
                    <a:pt x="1412" y="1945"/>
                    <a:pt x="1366" y="2059"/>
                    <a:pt x="1374" y="2166"/>
                  </a:cubicBezTo>
                  <a:cubicBezTo>
                    <a:pt x="1412" y="2288"/>
                    <a:pt x="1496" y="2387"/>
                    <a:pt x="1610" y="2433"/>
                  </a:cubicBezTo>
                  <a:cubicBezTo>
                    <a:pt x="1740" y="2509"/>
                    <a:pt x="1862" y="2585"/>
                    <a:pt x="1847" y="2829"/>
                  </a:cubicBezTo>
                  <a:cubicBezTo>
                    <a:pt x="1816" y="3043"/>
                    <a:pt x="1747" y="3256"/>
                    <a:pt x="1656" y="3447"/>
                  </a:cubicBezTo>
                  <a:cubicBezTo>
                    <a:pt x="1542" y="3691"/>
                    <a:pt x="1465" y="3882"/>
                    <a:pt x="1557" y="3996"/>
                  </a:cubicBezTo>
                  <a:cubicBezTo>
                    <a:pt x="1610" y="4057"/>
                    <a:pt x="1664" y="4103"/>
                    <a:pt x="1732" y="4149"/>
                  </a:cubicBezTo>
                  <a:cubicBezTo>
                    <a:pt x="1770" y="4187"/>
                    <a:pt x="1869" y="4263"/>
                    <a:pt x="1869" y="4294"/>
                  </a:cubicBezTo>
                  <a:cubicBezTo>
                    <a:pt x="1869" y="4294"/>
                    <a:pt x="1862" y="4309"/>
                    <a:pt x="1786" y="4332"/>
                  </a:cubicBezTo>
                  <a:cubicBezTo>
                    <a:pt x="1756" y="4341"/>
                    <a:pt x="1728" y="4345"/>
                    <a:pt x="1702" y="4345"/>
                  </a:cubicBezTo>
                  <a:cubicBezTo>
                    <a:pt x="1512" y="4345"/>
                    <a:pt x="1411" y="4133"/>
                    <a:pt x="1404" y="4126"/>
                  </a:cubicBezTo>
                  <a:cubicBezTo>
                    <a:pt x="1404" y="4111"/>
                    <a:pt x="1397" y="4103"/>
                    <a:pt x="1381" y="4095"/>
                  </a:cubicBezTo>
                  <a:cubicBezTo>
                    <a:pt x="1374" y="4095"/>
                    <a:pt x="1015" y="3958"/>
                    <a:pt x="611" y="3439"/>
                  </a:cubicBezTo>
                  <a:cubicBezTo>
                    <a:pt x="207" y="2928"/>
                    <a:pt x="108" y="2524"/>
                    <a:pt x="642" y="1685"/>
                  </a:cubicBezTo>
                  <a:cubicBezTo>
                    <a:pt x="1160" y="869"/>
                    <a:pt x="2983" y="91"/>
                    <a:pt x="3608" y="91"/>
                  </a:cubicBezTo>
                  <a:close/>
                  <a:moveTo>
                    <a:pt x="3610" y="0"/>
                  </a:moveTo>
                  <a:cubicBezTo>
                    <a:pt x="2947" y="0"/>
                    <a:pt x="1108" y="778"/>
                    <a:pt x="565" y="1632"/>
                  </a:cubicBezTo>
                  <a:cubicBezTo>
                    <a:pt x="1" y="2517"/>
                    <a:pt x="115" y="2959"/>
                    <a:pt x="535" y="3501"/>
                  </a:cubicBezTo>
                  <a:cubicBezTo>
                    <a:pt x="901" y="3973"/>
                    <a:pt x="1244" y="4141"/>
                    <a:pt x="1328" y="4179"/>
                  </a:cubicBezTo>
                  <a:cubicBezTo>
                    <a:pt x="1397" y="4332"/>
                    <a:pt x="1542" y="4431"/>
                    <a:pt x="1702" y="4439"/>
                  </a:cubicBezTo>
                  <a:cubicBezTo>
                    <a:pt x="1740" y="4439"/>
                    <a:pt x="1778" y="4439"/>
                    <a:pt x="1816" y="4423"/>
                  </a:cubicBezTo>
                  <a:cubicBezTo>
                    <a:pt x="1869" y="4408"/>
                    <a:pt x="1938" y="4393"/>
                    <a:pt x="1961" y="4309"/>
                  </a:cubicBezTo>
                  <a:cubicBezTo>
                    <a:pt x="1976" y="4233"/>
                    <a:pt x="1885" y="4164"/>
                    <a:pt x="1786" y="4080"/>
                  </a:cubicBezTo>
                  <a:cubicBezTo>
                    <a:pt x="1732" y="4042"/>
                    <a:pt x="1679" y="3989"/>
                    <a:pt x="1633" y="3943"/>
                  </a:cubicBezTo>
                  <a:cubicBezTo>
                    <a:pt x="1572" y="3874"/>
                    <a:pt x="1648" y="3684"/>
                    <a:pt x="1732" y="3493"/>
                  </a:cubicBezTo>
                  <a:cubicBezTo>
                    <a:pt x="1839" y="3287"/>
                    <a:pt x="1908" y="3066"/>
                    <a:pt x="1931" y="2837"/>
                  </a:cubicBezTo>
                  <a:cubicBezTo>
                    <a:pt x="1953" y="2539"/>
                    <a:pt x="1786" y="2433"/>
                    <a:pt x="1656" y="2356"/>
                  </a:cubicBezTo>
                  <a:cubicBezTo>
                    <a:pt x="1564" y="2303"/>
                    <a:pt x="1488" y="2257"/>
                    <a:pt x="1465" y="2151"/>
                  </a:cubicBezTo>
                  <a:cubicBezTo>
                    <a:pt x="1465" y="2074"/>
                    <a:pt x="1496" y="1998"/>
                    <a:pt x="1564" y="1945"/>
                  </a:cubicBezTo>
                  <a:cubicBezTo>
                    <a:pt x="1736" y="1766"/>
                    <a:pt x="2093" y="1619"/>
                    <a:pt x="2335" y="1619"/>
                  </a:cubicBezTo>
                  <a:cubicBezTo>
                    <a:pt x="2362" y="1619"/>
                    <a:pt x="2387" y="1620"/>
                    <a:pt x="2411" y="1624"/>
                  </a:cubicBezTo>
                  <a:cubicBezTo>
                    <a:pt x="2480" y="1632"/>
                    <a:pt x="2525" y="1655"/>
                    <a:pt x="2533" y="1685"/>
                  </a:cubicBezTo>
                  <a:cubicBezTo>
                    <a:pt x="2541" y="1731"/>
                    <a:pt x="2472" y="1815"/>
                    <a:pt x="2419" y="1861"/>
                  </a:cubicBezTo>
                  <a:cubicBezTo>
                    <a:pt x="2396" y="1876"/>
                    <a:pt x="2396" y="1899"/>
                    <a:pt x="2403" y="1922"/>
                  </a:cubicBezTo>
                  <a:cubicBezTo>
                    <a:pt x="2410" y="1934"/>
                    <a:pt x="2426" y="1947"/>
                    <a:pt x="2444" y="1947"/>
                  </a:cubicBezTo>
                  <a:cubicBezTo>
                    <a:pt x="2448" y="1947"/>
                    <a:pt x="2453" y="1946"/>
                    <a:pt x="2457" y="1945"/>
                  </a:cubicBezTo>
                  <a:cubicBezTo>
                    <a:pt x="2983" y="1823"/>
                    <a:pt x="3494" y="1609"/>
                    <a:pt x="3959" y="1327"/>
                  </a:cubicBezTo>
                  <a:cubicBezTo>
                    <a:pt x="4257" y="1128"/>
                    <a:pt x="4394" y="854"/>
                    <a:pt x="4341" y="579"/>
                  </a:cubicBezTo>
                  <a:cubicBezTo>
                    <a:pt x="4264" y="274"/>
                    <a:pt x="4013" y="53"/>
                    <a:pt x="3708" y="7"/>
                  </a:cubicBezTo>
                  <a:cubicBezTo>
                    <a:pt x="3679" y="3"/>
                    <a:pt x="3646" y="0"/>
                    <a:pt x="3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0"/>
            <p:cNvSpPr/>
            <p:nvPr/>
          </p:nvSpPr>
          <p:spPr>
            <a:xfrm>
              <a:off x="6893624" y="1919304"/>
              <a:ext cx="91868" cy="73428"/>
            </a:xfrm>
            <a:custGeom>
              <a:avLst/>
              <a:gdLst/>
              <a:ahLst/>
              <a:cxnLst/>
              <a:rect l="l" t="t" r="r" b="b"/>
              <a:pathLst>
                <a:path w="563" h="450" extrusionOk="0">
                  <a:moveTo>
                    <a:pt x="497" y="1"/>
                  </a:moveTo>
                  <a:cubicBezTo>
                    <a:pt x="486" y="1"/>
                    <a:pt x="476" y="5"/>
                    <a:pt x="466" y="15"/>
                  </a:cubicBezTo>
                  <a:lnTo>
                    <a:pt x="23" y="366"/>
                  </a:lnTo>
                  <a:cubicBezTo>
                    <a:pt x="8" y="381"/>
                    <a:pt x="0" y="412"/>
                    <a:pt x="16" y="427"/>
                  </a:cubicBezTo>
                  <a:cubicBezTo>
                    <a:pt x="23" y="442"/>
                    <a:pt x="39" y="450"/>
                    <a:pt x="54" y="450"/>
                  </a:cubicBezTo>
                  <a:cubicBezTo>
                    <a:pt x="69" y="450"/>
                    <a:pt x="77" y="442"/>
                    <a:pt x="84" y="434"/>
                  </a:cubicBezTo>
                  <a:lnTo>
                    <a:pt x="527" y="84"/>
                  </a:lnTo>
                  <a:cubicBezTo>
                    <a:pt x="562" y="54"/>
                    <a:pt x="533" y="1"/>
                    <a:pt x="4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0"/>
            <p:cNvSpPr/>
            <p:nvPr/>
          </p:nvSpPr>
          <p:spPr>
            <a:xfrm>
              <a:off x="6930991" y="1958302"/>
              <a:ext cx="266465" cy="58089"/>
            </a:xfrm>
            <a:custGeom>
              <a:avLst/>
              <a:gdLst/>
              <a:ahLst/>
              <a:cxnLst/>
              <a:rect l="l" t="t" r="r" b="b"/>
              <a:pathLst>
                <a:path w="1633" h="356" extrusionOk="0">
                  <a:moveTo>
                    <a:pt x="61" y="0"/>
                  </a:moveTo>
                  <a:cubicBezTo>
                    <a:pt x="27" y="0"/>
                    <a:pt x="1" y="45"/>
                    <a:pt x="31" y="81"/>
                  </a:cubicBezTo>
                  <a:cubicBezTo>
                    <a:pt x="251" y="257"/>
                    <a:pt x="529" y="356"/>
                    <a:pt x="808" y="356"/>
                  </a:cubicBezTo>
                  <a:cubicBezTo>
                    <a:pt x="818" y="356"/>
                    <a:pt x="829" y="356"/>
                    <a:pt x="839" y="356"/>
                  </a:cubicBezTo>
                  <a:cubicBezTo>
                    <a:pt x="1106" y="348"/>
                    <a:pt x="1365" y="287"/>
                    <a:pt x="1602" y="173"/>
                  </a:cubicBezTo>
                  <a:cubicBezTo>
                    <a:pt x="1625" y="165"/>
                    <a:pt x="1632" y="134"/>
                    <a:pt x="1625" y="112"/>
                  </a:cubicBezTo>
                  <a:cubicBezTo>
                    <a:pt x="1614" y="95"/>
                    <a:pt x="1595" y="82"/>
                    <a:pt x="1577" y="82"/>
                  </a:cubicBezTo>
                  <a:cubicBezTo>
                    <a:pt x="1570" y="82"/>
                    <a:pt x="1563" y="84"/>
                    <a:pt x="1556" y="89"/>
                  </a:cubicBezTo>
                  <a:cubicBezTo>
                    <a:pt x="1279" y="215"/>
                    <a:pt x="1038" y="260"/>
                    <a:pt x="836" y="260"/>
                  </a:cubicBezTo>
                  <a:cubicBezTo>
                    <a:pt x="369" y="260"/>
                    <a:pt x="108" y="23"/>
                    <a:pt x="92" y="12"/>
                  </a:cubicBezTo>
                  <a:cubicBezTo>
                    <a:pt x="82" y="4"/>
                    <a:pt x="71"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6974558" y="1993874"/>
              <a:ext cx="173292" cy="84034"/>
            </a:xfrm>
            <a:custGeom>
              <a:avLst/>
              <a:gdLst/>
              <a:ahLst/>
              <a:cxnLst/>
              <a:rect l="l" t="t" r="r" b="b"/>
              <a:pathLst>
                <a:path w="1062" h="515" extrusionOk="0">
                  <a:moveTo>
                    <a:pt x="0" y="0"/>
                  </a:moveTo>
                  <a:lnTo>
                    <a:pt x="0" y="0"/>
                  </a:lnTo>
                  <a:cubicBezTo>
                    <a:pt x="130" y="252"/>
                    <a:pt x="366" y="427"/>
                    <a:pt x="641" y="496"/>
                  </a:cubicBezTo>
                  <a:cubicBezTo>
                    <a:pt x="689" y="509"/>
                    <a:pt x="730" y="514"/>
                    <a:pt x="764" y="514"/>
                  </a:cubicBezTo>
                  <a:cubicBezTo>
                    <a:pt x="1061" y="514"/>
                    <a:pt x="877" y="92"/>
                    <a:pt x="877" y="92"/>
                  </a:cubicBezTo>
                  <a:cubicBezTo>
                    <a:pt x="877" y="92"/>
                    <a:pt x="229"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6965747" y="1985879"/>
              <a:ext cx="178187" cy="100188"/>
            </a:xfrm>
            <a:custGeom>
              <a:avLst/>
              <a:gdLst/>
              <a:ahLst/>
              <a:cxnLst/>
              <a:rect l="l" t="t" r="r" b="b"/>
              <a:pathLst>
                <a:path w="1092" h="614" extrusionOk="0">
                  <a:moveTo>
                    <a:pt x="153" y="126"/>
                  </a:moveTo>
                  <a:lnTo>
                    <a:pt x="153" y="126"/>
                  </a:lnTo>
                  <a:cubicBezTo>
                    <a:pt x="397" y="164"/>
                    <a:pt x="649" y="187"/>
                    <a:pt x="893" y="187"/>
                  </a:cubicBezTo>
                  <a:cubicBezTo>
                    <a:pt x="924" y="263"/>
                    <a:pt x="962" y="415"/>
                    <a:pt x="916" y="484"/>
                  </a:cubicBezTo>
                  <a:cubicBezTo>
                    <a:pt x="893" y="507"/>
                    <a:pt x="859" y="515"/>
                    <a:pt x="821" y="515"/>
                  </a:cubicBezTo>
                  <a:cubicBezTo>
                    <a:pt x="783" y="515"/>
                    <a:pt x="741" y="507"/>
                    <a:pt x="702" y="499"/>
                  </a:cubicBezTo>
                  <a:cubicBezTo>
                    <a:pt x="481" y="446"/>
                    <a:pt x="291" y="316"/>
                    <a:pt x="153" y="126"/>
                  </a:cubicBezTo>
                  <a:close/>
                  <a:moveTo>
                    <a:pt x="53" y="1"/>
                  </a:moveTo>
                  <a:cubicBezTo>
                    <a:pt x="38" y="1"/>
                    <a:pt x="27" y="8"/>
                    <a:pt x="16" y="19"/>
                  </a:cubicBezTo>
                  <a:cubicBezTo>
                    <a:pt x="1" y="34"/>
                    <a:pt x="1" y="49"/>
                    <a:pt x="8" y="72"/>
                  </a:cubicBezTo>
                  <a:cubicBezTo>
                    <a:pt x="146" y="331"/>
                    <a:pt x="390" y="522"/>
                    <a:pt x="680" y="591"/>
                  </a:cubicBezTo>
                  <a:cubicBezTo>
                    <a:pt x="725" y="606"/>
                    <a:pt x="771" y="614"/>
                    <a:pt x="817" y="614"/>
                  </a:cubicBezTo>
                  <a:cubicBezTo>
                    <a:pt x="878" y="614"/>
                    <a:pt x="939" y="591"/>
                    <a:pt x="985" y="545"/>
                  </a:cubicBezTo>
                  <a:cubicBezTo>
                    <a:pt x="1091" y="408"/>
                    <a:pt x="985" y="148"/>
                    <a:pt x="969" y="118"/>
                  </a:cubicBezTo>
                  <a:cubicBezTo>
                    <a:pt x="962" y="103"/>
                    <a:pt x="947" y="87"/>
                    <a:pt x="924" y="87"/>
                  </a:cubicBezTo>
                  <a:cubicBezTo>
                    <a:pt x="924" y="87"/>
                    <a:pt x="291" y="87"/>
                    <a:pt x="69" y="4"/>
                  </a:cubicBezTo>
                  <a:cubicBezTo>
                    <a:pt x="63" y="1"/>
                    <a:pt x="58"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6848751" y="1671281"/>
              <a:ext cx="51237" cy="83055"/>
            </a:xfrm>
            <a:custGeom>
              <a:avLst/>
              <a:gdLst/>
              <a:ahLst/>
              <a:cxnLst/>
              <a:rect l="l" t="t" r="r" b="b"/>
              <a:pathLst>
                <a:path w="314" h="509" extrusionOk="0">
                  <a:moveTo>
                    <a:pt x="91" y="0"/>
                  </a:moveTo>
                  <a:cubicBezTo>
                    <a:pt x="86" y="0"/>
                    <a:pt x="82" y="1"/>
                    <a:pt x="77" y="2"/>
                  </a:cubicBezTo>
                  <a:cubicBezTo>
                    <a:pt x="16" y="25"/>
                    <a:pt x="1" y="154"/>
                    <a:pt x="47" y="292"/>
                  </a:cubicBezTo>
                  <a:cubicBezTo>
                    <a:pt x="88" y="416"/>
                    <a:pt x="160" y="509"/>
                    <a:pt x="219" y="509"/>
                  </a:cubicBezTo>
                  <a:cubicBezTo>
                    <a:pt x="225" y="509"/>
                    <a:pt x="231" y="507"/>
                    <a:pt x="237" y="505"/>
                  </a:cubicBezTo>
                  <a:cubicBezTo>
                    <a:pt x="298" y="482"/>
                    <a:pt x="314" y="353"/>
                    <a:pt x="268" y="215"/>
                  </a:cubicBezTo>
                  <a:cubicBezTo>
                    <a:pt x="225" y="88"/>
                    <a:pt x="150" y="0"/>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7097756" y="1601280"/>
              <a:ext cx="49932" cy="82076"/>
            </a:xfrm>
            <a:custGeom>
              <a:avLst/>
              <a:gdLst/>
              <a:ahLst/>
              <a:cxnLst/>
              <a:rect l="l" t="t" r="r" b="b"/>
              <a:pathLst>
                <a:path w="306" h="503" extrusionOk="0">
                  <a:moveTo>
                    <a:pt x="88" y="0"/>
                  </a:moveTo>
                  <a:cubicBezTo>
                    <a:pt x="82" y="0"/>
                    <a:pt x="75" y="1"/>
                    <a:pt x="69" y="4"/>
                  </a:cubicBezTo>
                  <a:cubicBezTo>
                    <a:pt x="8" y="19"/>
                    <a:pt x="0" y="149"/>
                    <a:pt x="38" y="286"/>
                  </a:cubicBezTo>
                  <a:cubicBezTo>
                    <a:pt x="80" y="410"/>
                    <a:pt x="152" y="503"/>
                    <a:pt x="211" y="503"/>
                  </a:cubicBezTo>
                  <a:cubicBezTo>
                    <a:pt x="217" y="503"/>
                    <a:pt x="223" y="502"/>
                    <a:pt x="229" y="500"/>
                  </a:cubicBezTo>
                  <a:cubicBezTo>
                    <a:pt x="290" y="477"/>
                    <a:pt x="305" y="355"/>
                    <a:pt x="260" y="217"/>
                  </a:cubicBezTo>
                  <a:cubicBezTo>
                    <a:pt x="219" y="87"/>
                    <a:pt x="147" y="0"/>
                    <a:pt x="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0"/>
            <p:cNvSpPr/>
            <p:nvPr/>
          </p:nvSpPr>
          <p:spPr>
            <a:xfrm>
              <a:off x="6736812" y="1587247"/>
              <a:ext cx="311338" cy="228768"/>
            </a:xfrm>
            <a:custGeom>
              <a:avLst/>
              <a:gdLst/>
              <a:ahLst/>
              <a:cxnLst/>
              <a:rect l="l" t="t" r="r" b="b"/>
              <a:pathLst>
                <a:path w="1908" h="1402" extrusionOk="0">
                  <a:moveTo>
                    <a:pt x="1465" y="97"/>
                  </a:moveTo>
                  <a:cubicBezTo>
                    <a:pt x="1526" y="97"/>
                    <a:pt x="1587" y="136"/>
                    <a:pt x="1610" y="197"/>
                  </a:cubicBezTo>
                  <a:lnTo>
                    <a:pt x="1778" y="715"/>
                  </a:lnTo>
                  <a:cubicBezTo>
                    <a:pt x="1808" y="799"/>
                    <a:pt x="1762" y="883"/>
                    <a:pt x="1686" y="906"/>
                  </a:cubicBezTo>
                  <a:lnTo>
                    <a:pt x="489" y="1302"/>
                  </a:lnTo>
                  <a:cubicBezTo>
                    <a:pt x="474" y="1307"/>
                    <a:pt x="459" y="1309"/>
                    <a:pt x="444" y="1309"/>
                  </a:cubicBezTo>
                  <a:cubicBezTo>
                    <a:pt x="382" y="1309"/>
                    <a:pt x="324" y="1271"/>
                    <a:pt x="305" y="1203"/>
                  </a:cubicBezTo>
                  <a:lnTo>
                    <a:pt x="130" y="685"/>
                  </a:lnTo>
                  <a:cubicBezTo>
                    <a:pt x="122" y="647"/>
                    <a:pt x="122" y="608"/>
                    <a:pt x="138" y="570"/>
                  </a:cubicBezTo>
                  <a:cubicBezTo>
                    <a:pt x="161" y="540"/>
                    <a:pt x="191" y="509"/>
                    <a:pt x="229" y="502"/>
                  </a:cubicBezTo>
                  <a:lnTo>
                    <a:pt x="1419" y="105"/>
                  </a:lnTo>
                  <a:cubicBezTo>
                    <a:pt x="1434" y="97"/>
                    <a:pt x="1450" y="97"/>
                    <a:pt x="1465" y="97"/>
                  </a:cubicBezTo>
                  <a:close/>
                  <a:moveTo>
                    <a:pt x="1466" y="0"/>
                  </a:moveTo>
                  <a:cubicBezTo>
                    <a:pt x="1441" y="0"/>
                    <a:pt x="1414" y="4"/>
                    <a:pt x="1389" y="13"/>
                  </a:cubicBezTo>
                  <a:lnTo>
                    <a:pt x="199" y="410"/>
                  </a:lnTo>
                  <a:cubicBezTo>
                    <a:pt x="69" y="448"/>
                    <a:pt x="0" y="586"/>
                    <a:pt x="46" y="715"/>
                  </a:cubicBezTo>
                  <a:lnTo>
                    <a:pt x="214" y="1234"/>
                  </a:lnTo>
                  <a:cubicBezTo>
                    <a:pt x="244" y="1333"/>
                    <a:pt x="344" y="1402"/>
                    <a:pt x="443" y="1402"/>
                  </a:cubicBezTo>
                  <a:cubicBezTo>
                    <a:pt x="473" y="1402"/>
                    <a:pt x="496" y="1402"/>
                    <a:pt x="519" y="1394"/>
                  </a:cubicBezTo>
                  <a:lnTo>
                    <a:pt x="1716" y="997"/>
                  </a:lnTo>
                  <a:cubicBezTo>
                    <a:pt x="1839" y="952"/>
                    <a:pt x="1907" y="814"/>
                    <a:pt x="1869" y="692"/>
                  </a:cubicBezTo>
                  <a:lnTo>
                    <a:pt x="1694" y="166"/>
                  </a:lnTo>
                  <a:cubicBezTo>
                    <a:pt x="1663" y="68"/>
                    <a:pt x="156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6993160" y="1570440"/>
              <a:ext cx="85993" cy="38998"/>
            </a:xfrm>
            <a:custGeom>
              <a:avLst/>
              <a:gdLst/>
              <a:ahLst/>
              <a:cxnLst/>
              <a:rect l="l" t="t" r="r" b="b"/>
              <a:pathLst>
                <a:path w="527" h="239" extrusionOk="0">
                  <a:moveTo>
                    <a:pt x="474" y="0"/>
                  </a:moveTo>
                  <a:cubicBezTo>
                    <a:pt x="469" y="0"/>
                    <a:pt x="464" y="1"/>
                    <a:pt x="458" y="2"/>
                  </a:cubicBezTo>
                  <a:lnTo>
                    <a:pt x="39" y="147"/>
                  </a:lnTo>
                  <a:cubicBezTo>
                    <a:pt x="16" y="155"/>
                    <a:pt x="1" y="177"/>
                    <a:pt x="8" y="200"/>
                  </a:cubicBezTo>
                  <a:cubicBezTo>
                    <a:pt x="16" y="223"/>
                    <a:pt x="31" y="239"/>
                    <a:pt x="54" y="239"/>
                  </a:cubicBezTo>
                  <a:lnTo>
                    <a:pt x="69" y="231"/>
                  </a:lnTo>
                  <a:lnTo>
                    <a:pt x="489" y="94"/>
                  </a:lnTo>
                  <a:cubicBezTo>
                    <a:pt x="519" y="86"/>
                    <a:pt x="527" y="55"/>
                    <a:pt x="519" y="33"/>
                  </a:cubicBezTo>
                  <a:cubicBezTo>
                    <a:pt x="513" y="14"/>
                    <a:pt x="496"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6616063" y="1693636"/>
              <a:ext cx="143268" cy="138533"/>
            </a:xfrm>
            <a:custGeom>
              <a:avLst/>
              <a:gdLst/>
              <a:ahLst/>
              <a:cxnLst/>
              <a:rect l="l" t="t" r="r" b="b"/>
              <a:pathLst>
                <a:path w="878" h="849" extrusionOk="0">
                  <a:moveTo>
                    <a:pt x="831" y="0"/>
                  </a:moveTo>
                  <a:cubicBezTo>
                    <a:pt x="819" y="0"/>
                    <a:pt x="805" y="6"/>
                    <a:pt x="794" y="17"/>
                  </a:cubicBezTo>
                  <a:lnTo>
                    <a:pt x="31" y="765"/>
                  </a:lnTo>
                  <a:cubicBezTo>
                    <a:pt x="1" y="795"/>
                    <a:pt x="23" y="849"/>
                    <a:pt x="69" y="849"/>
                  </a:cubicBezTo>
                  <a:cubicBezTo>
                    <a:pt x="77" y="849"/>
                    <a:pt x="92" y="841"/>
                    <a:pt x="100" y="834"/>
                  </a:cubicBezTo>
                  <a:lnTo>
                    <a:pt x="862" y="78"/>
                  </a:lnTo>
                  <a:cubicBezTo>
                    <a:pt x="878" y="63"/>
                    <a:pt x="878" y="33"/>
                    <a:pt x="862" y="17"/>
                  </a:cubicBezTo>
                  <a:cubicBezTo>
                    <a:pt x="855" y="6"/>
                    <a:pt x="843" y="0"/>
                    <a:pt x="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7205941" y="1497991"/>
              <a:ext cx="110959" cy="93987"/>
            </a:xfrm>
            <a:custGeom>
              <a:avLst/>
              <a:gdLst/>
              <a:ahLst/>
              <a:cxnLst/>
              <a:rect l="l" t="t" r="r" b="b"/>
              <a:pathLst>
                <a:path w="680" h="576" extrusionOk="0">
                  <a:moveTo>
                    <a:pt x="623" y="1"/>
                  </a:moveTo>
                  <a:cubicBezTo>
                    <a:pt x="613" y="1"/>
                    <a:pt x="603" y="4"/>
                    <a:pt x="596" y="11"/>
                  </a:cubicBezTo>
                  <a:lnTo>
                    <a:pt x="24" y="492"/>
                  </a:lnTo>
                  <a:cubicBezTo>
                    <a:pt x="8" y="507"/>
                    <a:pt x="1" y="538"/>
                    <a:pt x="24" y="560"/>
                  </a:cubicBezTo>
                  <a:cubicBezTo>
                    <a:pt x="31" y="568"/>
                    <a:pt x="47" y="576"/>
                    <a:pt x="54" y="576"/>
                  </a:cubicBezTo>
                  <a:cubicBezTo>
                    <a:pt x="69" y="576"/>
                    <a:pt x="77" y="568"/>
                    <a:pt x="85" y="560"/>
                  </a:cubicBezTo>
                  <a:lnTo>
                    <a:pt x="657" y="88"/>
                  </a:lnTo>
                  <a:cubicBezTo>
                    <a:pt x="672" y="72"/>
                    <a:pt x="680" y="42"/>
                    <a:pt x="657" y="19"/>
                  </a:cubicBezTo>
                  <a:cubicBezTo>
                    <a:pt x="648" y="6"/>
                    <a:pt x="635"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7051740" y="1491790"/>
              <a:ext cx="308727" cy="229584"/>
            </a:xfrm>
            <a:custGeom>
              <a:avLst/>
              <a:gdLst/>
              <a:ahLst/>
              <a:cxnLst/>
              <a:rect l="l" t="t" r="r" b="b"/>
              <a:pathLst>
                <a:path w="1892" h="1407" extrusionOk="0">
                  <a:moveTo>
                    <a:pt x="1464" y="95"/>
                  </a:moveTo>
                  <a:cubicBezTo>
                    <a:pt x="1487" y="95"/>
                    <a:pt x="1503" y="103"/>
                    <a:pt x="1525" y="110"/>
                  </a:cubicBezTo>
                  <a:cubicBezTo>
                    <a:pt x="1564" y="126"/>
                    <a:pt x="1586" y="156"/>
                    <a:pt x="1602" y="194"/>
                  </a:cubicBezTo>
                  <a:lnTo>
                    <a:pt x="1777" y="713"/>
                  </a:lnTo>
                  <a:cubicBezTo>
                    <a:pt x="1800" y="797"/>
                    <a:pt x="1762" y="881"/>
                    <a:pt x="1678" y="904"/>
                  </a:cubicBezTo>
                  <a:lnTo>
                    <a:pt x="488" y="1308"/>
                  </a:lnTo>
                  <a:cubicBezTo>
                    <a:pt x="475" y="1312"/>
                    <a:pt x="461" y="1314"/>
                    <a:pt x="448" y="1314"/>
                  </a:cubicBezTo>
                  <a:cubicBezTo>
                    <a:pt x="384" y="1314"/>
                    <a:pt x="324" y="1272"/>
                    <a:pt x="305" y="1209"/>
                  </a:cubicBezTo>
                  <a:lnTo>
                    <a:pt x="130" y="690"/>
                  </a:lnTo>
                  <a:cubicBezTo>
                    <a:pt x="114" y="652"/>
                    <a:pt x="122" y="614"/>
                    <a:pt x="137" y="576"/>
                  </a:cubicBezTo>
                  <a:cubicBezTo>
                    <a:pt x="153" y="545"/>
                    <a:pt x="183" y="515"/>
                    <a:pt x="221" y="507"/>
                  </a:cubicBezTo>
                  <a:lnTo>
                    <a:pt x="1419" y="103"/>
                  </a:lnTo>
                  <a:cubicBezTo>
                    <a:pt x="1434" y="103"/>
                    <a:pt x="1449" y="95"/>
                    <a:pt x="1464" y="95"/>
                  </a:cubicBezTo>
                  <a:close/>
                  <a:moveTo>
                    <a:pt x="1457" y="1"/>
                  </a:moveTo>
                  <a:cubicBezTo>
                    <a:pt x="1434" y="1"/>
                    <a:pt x="1411" y="4"/>
                    <a:pt x="1388" y="11"/>
                  </a:cubicBezTo>
                  <a:lnTo>
                    <a:pt x="198" y="408"/>
                  </a:lnTo>
                  <a:cubicBezTo>
                    <a:pt x="69" y="454"/>
                    <a:pt x="0" y="591"/>
                    <a:pt x="38" y="713"/>
                  </a:cubicBezTo>
                  <a:lnTo>
                    <a:pt x="214" y="1239"/>
                  </a:lnTo>
                  <a:cubicBezTo>
                    <a:pt x="244" y="1338"/>
                    <a:pt x="336" y="1407"/>
                    <a:pt x="442" y="1407"/>
                  </a:cubicBezTo>
                  <a:cubicBezTo>
                    <a:pt x="473" y="1407"/>
                    <a:pt x="496" y="1399"/>
                    <a:pt x="526" y="1392"/>
                  </a:cubicBezTo>
                  <a:lnTo>
                    <a:pt x="1716" y="1003"/>
                  </a:lnTo>
                  <a:cubicBezTo>
                    <a:pt x="1777" y="980"/>
                    <a:pt x="1823" y="934"/>
                    <a:pt x="1853" y="881"/>
                  </a:cubicBezTo>
                  <a:cubicBezTo>
                    <a:pt x="1884" y="820"/>
                    <a:pt x="1892" y="759"/>
                    <a:pt x="1869" y="698"/>
                  </a:cubicBezTo>
                  <a:lnTo>
                    <a:pt x="1693" y="171"/>
                  </a:lnTo>
                  <a:cubicBezTo>
                    <a:pt x="1656" y="66"/>
                    <a:pt x="1558" y="1"/>
                    <a:pt x="1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6770427" y="1548575"/>
              <a:ext cx="182266" cy="94477"/>
            </a:xfrm>
            <a:custGeom>
              <a:avLst/>
              <a:gdLst/>
              <a:ahLst/>
              <a:cxnLst/>
              <a:rect l="l" t="t" r="r" b="b"/>
              <a:pathLst>
                <a:path w="1117" h="579" extrusionOk="0">
                  <a:moveTo>
                    <a:pt x="895" y="1"/>
                  </a:moveTo>
                  <a:cubicBezTo>
                    <a:pt x="382" y="1"/>
                    <a:pt x="52" y="404"/>
                    <a:pt x="31" y="418"/>
                  </a:cubicBezTo>
                  <a:cubicBezTo>
                    <a:pt x="0" y="464"/>
                    <a:pt x="8" y="525"/>
                    <a:pt x="46" y="556"/>
                  </a:cubicBezTo>
                  <a:cubicBezTo>
                    <a:pt x="69" y="571"/>
                    <a:pt x="84" y="578"/>
                    <a:pt x="107" y="578"/>
                  </a:cubicBezTo>
                  <a:cubicBezTo>
                    <a:pt x="138" y="578"/>
                    <a:pt x="160" y="563"/>
                    <a:pt x="183" y="540"/>
                  </a:cubicBezTo>
                  <a:cubicBezTo>
                    <a:pt x="183" y="540"/>
                    <a:pt x="471" y="192"/>
                    <a:pt x="890" y="192"/>
                  </a:cubicBezTo>
                  <a:cubicBezTo>
                    <a:pt x="918" y="192"/>
                    <a:pt x="947" y="194"/>
                    <a:pt x="977" y="197"/>
                  </a:cubicBezTo>
                  <a:cubicBezTo>
                    <a:pt x="981" y="198"/>
                    <a:pt x="986" y="198"/>
                    <a:pt x="990" y="198"/>
                  </a:cubicBezTo>
                  <a:cubicBezTo>
                    <a:pt x="1100" y="198"/>
                    <a:pt x="1117" y="21"/>
                    <a:pt x="999" y="6"/>
                  </a:cubicBezTo>
                  <a:cubicBezTo>
                    <a:pt x="964" y="3"/>
                    <a:pt x="929"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7032975" y="1487548"/>
              <a:ext cx="144573" cy="55968"/>
            </a:xfrm>
            <a:custGeom>
              <a:avLst/>
              <a:gdLst/>
              <a:ahLst/>
              <a:cxnLst/>
              <a:rect l="l" t="t" r="r" b="b"/>
              <a:pathLst>
                <a:path w="886" h="343" extrusionOk="0">
                  <a:moveTo>
                    <a:pt x="536" y="1"/>
                  </a:moveTo>
                  <a:cubicBezTo>
                    <a:pt x="217" y="1"/>
                    <a:pt x="45" y="168"/>
                    <a:pt x="39" y="174"/>
                  </a:cubicBezTo>
                  <a:cubicBezTo>
                    <a:pt x="1" y="213"/>
                    <a:pt x="1" y="274"/>
                    <a:pt x="39" y="312"/>
                  </a:cubicBezTo>
                  <a:cubicBezTo>
                    <a:pt x="54" y="327"/>
                    <a:pt x="85" y="342"/>
                    <a:pt x="107" y="342"/>
                  </a:cubicBezTo>
                  <a:cubicBezTo>
                    <a:pt x="130" y="342"/>
                    <a:pt x="153" y="327"/>
                    <a:pt x="176" y="312"/>
                  </a:cubicBezTo>
                  <a:cubicBezTo>
                    <a:pt x="176" y="312"/>
                    <a:pt x="301" y="192"/>
                    <a:pt x="543" y="192"/>
                  </a:cubicBezTo>
                  <a:cubicBezTo>
                    <a:pt x="606" y="192"/>
                    <a:pt x="677" y="200"/>
                    <a:pt x="756" y="220"/>
                  </a:cubicBezTo>
                  <a:cubicBezTo>
                    <a:pt x="761" y="221"/>
                    <a:pt x="767" y="222"/>
                    <a:pt x="773" y="222"/>
                  </a:cubicBezTo>
                  <a:cubicBezTo>
                    <a:pt x="814" y="222"/>
                    <a:pt x="857" y="198"/>
                    <a:pt x="870" y="152"/>
                  </a:cubicBezTo>
                  <a:cubicBezTo>
                    <a:pt x="885" y="98"/>
                    <a:pt x="855" y="45"/>
                    <a:pt x="801" y="37"/>
                  </a:cubicBezTo>
                  <a:cubicBezTo>
                    <a:pt x="704" y="11"/>
                    <a:pt x="616" y="1"/>
                    <a:pt x="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7064142" y="1617923"/>
              <a:ext cx="143268" cy="303501"/>
            </a:xfrm>
            <a:custGeom>
              <a:avLst/>
              <a:gdLst/>
              <a:ahLst/>
              <a:cxnLst/>
              <a:rect l="l" t="t" r="r" b="b"/>
              <a:pathLst>
                <a:path w="878" h="1860" extrusionOk="0">
                  <a:moveTo>
                    <a:pt x="0" y="1"/>
                  </a:moveTo>
                  <a:lnTo>
                    <a:pt x="122" y="1809"/>
                  </a:lnTo>
                  <a:cubicBezTo>
                    <a:pt x="122" y="1809"/>
                    <a:pt x="380" y="1859"/>
                    <a:pt x="579" y="1859"/>
                  </a:cubicBezTo>
                  <a:cubicBezTo>
                    <a:pt x="678" y="1859"/>
                    <a:pt x="763" y="1847"/>
                    <a:pt x="794" y="1809"/>
                  </a:cubicBezTo>
                  <a:cubicBezTo>
                    <a:pt x="877" y="169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7054514" y="1609112"/>
              <a:ext cx="159096" cy="320144"/>
            </a:xfrm>
            <a:custGeom>
              <a:avLst/>
              <a:gdLst/>
              <a:ahLst/>
              <a:cxnLst/>
              <a:rect l="l" t="t" r="r" b="b"/>
              <a:pathLst>
                <a:path w="975" h="1962" extrusionOk="0">
                  <a:moveTo>
                    <a:pt x="66" y="1"/>
                  </a:moveTo>
                  <a:cubicBezTo>
                    <a:pt x="33" y="1"/>
                    <a:pt x="0" y="34"/>
                    <a:pt x="21" y="70"/>
                  </a:cubicBezTo>
                  <a:cubicBezTo>
                    <a:pt x="425" y="856"/>
                    <a:pt x="830" y="1740"/>
                    <a:pt x="814" y="1832"/>
                  </a:cubicBezTo>
                  <a:cubicBezTo>
                    <a:pt x="795" y="1855"/>
                    <a:pt x="726" y="1865"/>
                    <a:pt x="632" y="1865"/>
                  </a:cubicBezTo>
                  <a:cubicBezTo>
                    <a:pt x="508" y="1865"/>
                    <a:pt x="341" y="1847"/>
                    <a:pt x="189" y="1817"/>
                  </a:cubicBezTo>
                  <a:cubicBezTo>
                    <a:pt x="185" y="1816"/>
                    <a:pt x="180" y="1815"/>
                    <a:pt x="177" y="1815"/>
                  </a:cubicBezTo>
                  <a:cubicBezTo>
                    <a:pt x="125" y="1815"/>
                    <a:pt x="110" y="1901"/>
                    <a:pt x="174" y="1908"/>
                  </a:cubicBezTo>
                  <a:cubicBezTo>
                    <a:pt x="319" y="1939"/>
                    <a:pt x="471" y="1962"/>
                    <a:pt x="624" y="1962"/>
                  </a:cubicBezTo>
                  <a:cubicBezTo>
                    <a:pt x="746" y="1962"/>
                    <a:pt x="853" y="1946"/>
                    <a:pt x="891" y="1893"/>
                  </a:cubicBezTo>
                  <a:cubicBezTo>
                    <a:pt x="975" y="1771"/>
                    <a:pt x="509" y="810"/>
                    <a:pt x="105" y="24"/>
                  </a:cubicBezTo>
                  <a:cubicBezTo>
                    <a:pt x="95" y="8"/>
                    <a:pt x="81"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6029938" y="2704493"/>
              <a:ext cx="557732" cy="1017870"/>
            </a:xfrm>
            <a:custGeom>
              <a:avLst/>
              <a:gdLst/>
              <a:ahLst/>
              <a:cxnLst/>
              <a:rect l="l" t="t" r="r" b="b"/>
              <a:pathLst>
                <a:path w="3418" h="6238" extrusionOk="0">
                  <a:moveTo>
                    <a:pt x="2166" y="0"/>
                  </a:moveTo>
                  <a:cubicBezTo>
                    <a:pt x="2166" y="0"/>
                    <a:pt x="1671" y="0"/>
                    <a:pt x="1518" y="435"/>
                  </a:cubicBezTo>
                  <a:cubicBezTo>
                    <a:pt x="1373" y="877"/>
                    <a:pt x="0" y="5873"/>
                    <a:pt x="145" y="6018"/>
                  </a:cubicBezTo>
                  <a:cubicBezTo>
                    <a:pt x="265" y="6138"/>
                    <a:pt x="1554" y="6237"/>
                    <a:pt x="2109" y="6237"/>
                  </a:cubicBezTo>
                  <a:cubicBezTo>
                    <a:pt x="2223" y="6237"/>
                    <a:pt x="2306" y="6233"/>
                    <a:pt x="2342" y="6224"/>
                  </a:cubicBezTo>
                  <a:cubicBezTo>
                    <a:pt x="2548" y="6163"/>
                    <a:pt x="3417" y="2807"/>
                    <a:pt x="3417" y="2807"/>
                  </a:cubicBezTo>
                  <a:lnTo>
                    <a:pt x="2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6017374" y="2696987"/>
              <a:ext cx="578945" cy="1033698"/>
            </a:xfrm>
            <a:custGeom>
              <a:avLst/>
              <a:gdLst/>
              <a:ahLst/>
              <a:cxnLst/>
              <a:rect l="l" t="t" r="r" b="b"/>
              <a:pathLst>
                <a:path w="3548" h="6335" extrusionOk="0">
                  <a:moveTo>
                    <a:pt x="2243" y="1"/>
                  </a:moveTo>
                  <a:cubicBezTo>
                    <a:pt x="2236" y="1"/>
                    <a:pt x="1709" y="8"/>
                    <a:pt x="1549" y="473"/>
                  </a:cubicBezTo>
                  <a:cubicBezTo>
                    <a:pt x="1534" y="519"/>
                    <a:pt x="1" y="5904"/>
                    <a:pt x="192" y="6095"/>
                  </a:cubicBezTo>
                  <a:cubicBezTo>
                    <a:pt x="321" y="6232"/>
                    <a:pt x="1572" y="6331"/>
                    <a:pt x="2152" y="6331"/>
                  </a:cubicBezTo>
                  <a:cubicBezTo>
                    <a:pt x="2179" y="6333"/>
                    <a:pt x="2205" y="6334"/>
                    <a:pt x="2232" y="6334"/>
                  </a:cubicBezTo>
                  <a:cubicBezTo>
                    <a:pt x="2297" y="6334"/>
                    <a:pt x="2362" y="6329"/>
                    <a:pt x="2426" y="6323"/>
                  </a:cubicBezTo>
                  <a:cubicBezTo>
                    <a:pt x="2640" y="6262"/>
                    <a:pt x="3281" y="3883"/>
                    <a:pt x="3548" y="2868"/>
                  </a:cubicBezTo>
                  <a:cubicBezTo>
                    <a:pt x="3548" y="2846"/>
                    <a:pt x="3532" y="2815"/>
                    <a:pt x="3509" y="2807"/>
                  </a:cubicBezTo>
                  <a:cubicBezTo>
                    <a:pt x="3505" y="2806"/>
                    <a:pt x="3501" y="2805"/>
                    <a:pt x="3497" y="2805"/>
                  </a:cubicBezTo>
                  <a:cubicBezTo>
                    <a:pt x="3477" y="2805"/>
                    <a:pt x="3455" y="2820"/>
                    <a:pt x="3448" y="2846"/>
                  </a:cubicBezTo>
                  <a:cubicBezTo>
                    <a:pt x="3120" y="4096"/>
                    <a:pt x="2548" y="6133"/>
                    <a:pt x="2403" y="6232"/>
                  </a:cubicBezTo>
                  <a:cubicBezTo>
                    <a:pt x="2371" y="6240"/>
                    <a:pt x="2298" y="6244"/>
                    <a:pt x="2198" y="6244"/>
                  </a:cubicBezTo>
                  <a:cubicBezTo>
                    <a:pt x="1671" y="6244"/>
                    <a:pt x="395" y="6137"/>
                    <a:pt x="260" y="6041"/>
                  </a:cubicBezTo>
                  <a:cubicBezTo>
                    <a:pt x="192" y="5736"/>
                    <a:pt x="1442" y="1099"/>
                    <a:pt x="1641" y="504"/>
                  </a:cubicBezTo>
                  <a:cubicBezTo>
                    <a:pt x="1778" y="100"/>
                    <a:pt x="2220" y="100"/>
                    <a:pt x="2243" y="100"/>
                  </a:cubicBezTo>
                  <a:cubicBezTo>
                    <a:pt x="2266" y="100"/>
                    <a:pt x="2289" y="77"/>
                    <a:pt x="2289" y="46"/>
                  </a:cubicBezTo>
                  <a:cubicBezTo>
                    <a:pt x="2289" y="23"/>
                    <a:pt x="2266" y="1"/>
                    <a:pt x="2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6010031" y="3542387"/>
              <a:ext cx="511554" cy="441218"/>
            </a:xfrm>
            <a:custGeom>
              <a:avLst/>
              <a:gdLst/>
              <a:ahLst/>
              <a:cxnLst/>
              <a:rect l="l" t="t" r="r" b="b"/>
              <a:pathLst>
                <a:path w="3135" h="2704" extrusionOk="0">
                  <a:moveTo>
                    <a:pt x="1893" y="0"/>
                  </a:moveTo>
                  <a:cubicBezTo>
                    <a:pt x="1513" y="0"/>
                    <a:pt x="1114" y="104"/>
                    <a:pt x="824" y="326"/>
                  </a:cubicBezTo>
                  <a:cubicBezTo>
                    <a:pt x="328" y="708"/>
                    <a:pt x="244" y="616"/>
                    <a:pt x="122" y="1348"/>
                  </a:cubicBezTo>
                  <a:cubicBezTo>
                    <a:pt x="0" y="2088"/>
                    <a:pt x="504" y="2546"/>
                    <a:pt x="915" y="2637"/>
                  </a:cubicBezTo>
                  <a:cubicBezTo>
                    <a:pt x="1072" y="2670"/>
                    <a:pt x="1223" y="2704"/>
                    <a:pt x="1376" y="2704"/>
                  </a:cubicBezTo>
                  <a:cubicBezTo>
                    <a:pt x="1618" y="2704"/>
                    <a:pt x="1868" y="2620"/>
                    <a:pt x="2166" y="2317"/>
                  </a:cubicBezTo>
                  <a:cubicBezTo>
                    <a:pt x="2662" y="1821"/>
                    <a:pt x="3013" y="967"/>
                    <a:pt x="3013" y="967"/>
                  </a:cubicBezTo>
                  <a:cubicBezTo>
                    <a:pt x="3013" y="967"/>
                    <a:pt x="3135" y="387"/>
                    <a:pt x="2632" y="151"/>
                  </a:cubicBezTo>
                  <a:cubicBezTo>
                    <a:pt x="2425" y="53"/>
                    <a:pt x="2164" y="0"/>
                    <a:pt x="1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6001220" y="3536023"/>
              <a:ext cx="527871" cy="455414"/>
            </a:xfrm>
            <a:custGeom>
              <a:avLst/>
              <a:gdLst/>
              <a:ahLst/>
              <a:cxnLst/>
              <a:rect l="l" t="t" r="r" b="b"/>
              <a:pathLst>
                <a:path w="3235" h="2791" extrusionOk="0">
                  <a:moveTo>
                    <a:pt x="1993" y="90"/>
                  </a:moveTo>
                  <a:cubicBezTo>
                    <a:pt x="2228" y="90"/>
                    <a:pt x="2456" y="143"/>
                    <a:pt x="2670" y="236"/>
                  </a:cubicBezTo>
                  <a:cubicBezTo>
                    <a:pt x="3113" y="442"/>
                    <a:pt x="3036" y="937"/>
                    <a:pt x="3021" y="998"/>
                  </a:cubicBezTo>
                  <a:cubicBezTo>
                    <a:pt x="2998" y="1059"/>
                    <a:pt x="2655" y="1853"/>
                    <a:pt x="2190" y="2318"/>
                  </a:cubicBezTo>
                  <a:cubicBezTo>
                    <a:pt x="1900" y="2612"/>
                    <a:pt x="1667" y="2697"/>
                    <a:pt x="1435" y="2697"/>
                  </a:cubicBezTo>
                  <a:cubicBezTo>
                    <a:pt x="1294" y="2697"/>
                    <a:pt x="1153" y="2665"/>
                    <a:pt x="1000" y="2631"/>
                  </a:cubicBezTo>
                  <a:lnTo>
                    <a:pt x="977" y="2631"/>
                  </a:lnTo>
                  <a:cubicBezTo>
                    <a:pt x="596" y="2547"/>
                    <a:pt x="108" y="2112"/>
                    <a:pt x="222" y="1395"/>
                  </a:cubicBezTo>
                  <a:cubicBezTo>
                    <a:pt x="313" y="823"/>
                    <a:pt x="382" y="777"/>
                    <a:pt x="672" y="579"/>
                  </a:cubicBezTo>
                  <a:cubicBezTo>
                    <a:pt x="741" y="533"/>
                    <a:pt x="809" y="480"/>
                    <a:pt x="908" y="403"/>
                  </a:cubicBezTo>
                  <a:cubicBezTo>
                    <a:pt x="1203" y="197"/>
                    <a:pt x="1548" y="90"/>
                    <a:pt x="1908" y="90"/>
                  </a:cubicBezTo>
                  <a:cubicBezTo>
                    <a:pt x="1921" y="90"/>
                    <a:pt x="1933" y="91"/>
                    <a:pt x="1946" y="91"/>
                  </a:cubicBezTo>
                  <a:cubicBezTo>
                    <a:pt x="1962" y="90"/>
                    <a:pt x="1977" y="90"/>
                    <a:pt x="1993" y="90"/>
                  </a:cubicBezTo>
                  <a:close/>
                  <a:moveTo>
                    <a:pt x="1953" y="0"/>
                  </a:moveTo>
                  <a:cubicBezTo>
                    <a:pt x="1567" y="0"/>
                    <a:pt x="1155" y="102"/>
                    <a:pt x="847" y="335"/>
                  </a:cubicBezTo>
                  <a:cubicBezTo>
                    <a:pt x="756" y="403"/>
                    <a:pt x="680" y="457"/>
                    <a:pt x="611" y="503"/>
                  </a:cubicBezTo>
                  <a:cubicBezTo>
                    <a:pt x="321" y="709"/>
                    <a:pt x="230" y="770"/>
                    <a:pt x="130" y="1387"/>
                  </a:cubicBezTo>
                  <a:cubicBezTo>
                    <a:pt x="1" y="2158"/>
                    <a:pt x="542" y="2631"/>
                    <a:pt x="954" y="2722"/>
                  </a:cubicBezTo>
                  <a:lnTo>
                    <a:pt x="985" y="2730"/>
                  </a:lnTo>
                  <a:cubicBezTo>
                    <a:pt x="1130" y="2760"/>
                    <a:pt x="1274" y="2783"/>
                    <a:pt x="1427" y="2791"/>
                  </a:cubicBezTo>
                  <a:cubicBezTo>
                    <a:pt x="1679" y="2791"/>
                    <a:pt x="1938" y="2707"/>
                    <a:pt x="2258" y="2394"/>
                  </a:cubicBezTo>
                  <a:cubicBezTo>
                    <a:pt x="2754" y="1891"/>
                    <a:pt x="3105" y="1067"/>
                    <a:pt x="3120" y="1037"/>
                  </a:cubicBezTo>
                  <a:lnTo>
                    <a:pt x="3120" y="1021"/>
                  </a:lnTo>
                  <a:cubicBezTo>
                    <a:pt x="3120" y="1021"/>
                    <a:pt x="3235" y="403"/>
                    <a:pt x="2708" y="152"/>
                  </a:cubicBezTo>
                  <a:cubicBezTo>
                    <a:pt x="2505" y="55"/>
                    <a:pt x="2236" y="0"/>
                    <a:pt x="19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6847608" y="3193523"/>
              <a:ext cx="843941" cy="1030924"/>
            </a:xfrm>
            <a:custGeom>
              <a:avLst/>
              <a:gdLst/>
              <a:ahLst/>
              <a:cxnLst/>
              <a:rect l="l" t="t" r="r" b="b"/>
              <a:pathLst>
                <a:path w="5172" h="6318" extrusionOk="0">
                  <a:moveTo>
                    <a:pt x="5171" y="1"/>
                  </a:moveTo>
                  <a:cubicBezTo>
                    <a:pt x="5171" y="1"/>
                    <a:pt x="4904" y="207"/>
                    <a:pt x="3417" y="291"/>
                  </a:cubicBezTo>
                  <a:cubicBezTo>
                    <a:pt x="3245" y="301"/>
                    <a:pt x="3079" y="306"/>
                    <a:pt x="2922" y="306"/>
                  </a:cubicBezTo>
                  <a:cubicBezTo>
                    <a:pt x="1713" y="306"/>
                    <a:pt x="961" y="31"/>
                    <a:pt x="961" y="31"/>
                  </a:cubicBezTo>
                  <a:cubicBezTo>
                    <a:pt x="961" y="31"/>
                    <a:pt x="755" y="4501"/>
                    <a:pt x="0" y="6171"/>
                  </a:cubicBezTo>
                  <a:cubicBezTo>
                    <a:pt x="0" y="6171"/>
                    <a:pt x="464" y="6318"/>
                    <a:pt x="1263" y="6318"/>
                  </a:cubicBezTo>
                  <a:cubicBezTo>
                    <a:pt x="1462" y="6318"/>
                    <a:pt x="1683" y="6308"/>
                    <a:pt x="1922" y="6286"/>
                  </a:cubicBezTo>
                  <a:cubicBezTo>
                    <a:pt x="3120" y="6163"/>
                    <a:pt x="4233" y="5523"/>
                    <a:pt x="4233" y="5523"/>
                  </a:cubicBezTo>
                  <a:cubicBezTo>
                    <a:pt x="4233" y="5523"/>
                    <a:pt x="4645" y="3067"/>
                    <a:pt x="4843" y="1869"/>
                  </a:cubicBezTo>
                  <a:cubicBezTo>
                    <a:pt x="5049" y="672"/>
                    <a:pt x="5171" y="1"/>
                    <a:pt x="5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6838797" y="3186670"/>
              <a:ext cx="860259" cy="1044957"/>
            </a:xfrm>
            <a:custGeom>
              <a:avLst/>
              <a:gdLst/>
              <a:ahLst/>
              <a:cxnLst/>
              <a:rect l="l" t="t" r="r" b="b"/>
              <a:pathLst>
                <a:path w="5272" h="6404" extrusionOk="0">
                  <a:moveTo>
                    <a:pt x="5157" y="127"/>
                  </a:moveTo>
                  <a:lnTo>
                    <a:pt x="5157" y="127"/>
                  </a:lnTo>
                  <a:cubicBezTo>
                    <a:pt x="5119" y="348"/>
                    <a:pt x="5012" y="966"/>
                    <a:pt x="4852" y="1904"/>
                  </a:cubicBezTo>
                  <a:cubicBezTo>
                    <a:pt x="4661" y="3033"/>
                    <a:pt x="4287" y="5290"/>
                    <a:pt x="4241" y="5534"/>
                  </a:cubicBezTo>
                  <a:cubicBezTo>
                    <a:pt x="4089" y="5618"/>
                    <a:pt x="3059" y="6175"/>
                    <a:pt x="1976" y="6282"/>
                  </a:cubicBezTo>
                  <a:cubicBezTo>
                    <a:pt x="1746" y="6303"/>
                    <a:pt x="1533" y="6311"/>
                    <a:pt x="1339" y="6311"/>
                  </a:cubicBezTo>
                  <a:cubicBezTo>
                    <a:pt x="691" y="6311"/>
                    <a:pt x="256" y="6216"/>
                    <a:pt x="115" y="6175"/>
                  </a:cubicBezTo>
                  <a:cubicBezTo>
                    <a:pt x="802" y="4596"/>
                    <a:pt x="1030" y="683"/>
                    <a:pt x="1061" y="142"/>
                  </a:cubicBezTo>
                  <a:cubicBezTo>
                    <a:pt x="1681" y="318"/>
                    <a:pt x="2325" y="402"/>
                    <a:pt x="2973" y="402"/>
                  </a:cubicBezTo>
                  <a:cubicBezTo>
                    <a:pt x="3139" y="402"/>
                    <a:pt x="3305" y="397"/>
                    <a:pt x="3471" y="386"/>
                  </a:cubicBezTo>
                  <a:cubicBezTo>
                    <a:pt x="4547" y="317"/>
                    <a:pt x="4989" y="195"/>
                    <a:pt x="5157" y="127"/>
                  </a:cubicBezTo>
                  <a:close/>
                  <a:moveTo>
                    <a:pt x="5222" y="1"/>
                  </a:moveTo>
                  <a:cubicBezTo>
                    <a:pt x="5212" y="1"/>
                    <a:pt x="5203" y="5"/>
                    <a:pt x="5195" y="12"/>
                  </a:cubicBezTo>
                  <a:cubicBezTo>
                    <a:pt x="5187" y="12"/>
                    <a:pt x="4905" y="211"/>
                    <a:pt x="3464" y="295"/>
                  </a:cubicBezTo>
                  <a:cubicBezTo>
                    <a:pt x="3305" y="304"/>
                    <a:pt x="3152" y="308"/>
                    <a:pt x="3006" y="308"/>
                  </a:cubicBezTo>
                  <a:cubicBezTo>
                    <a:pt x="1807" y="308"/>
                    <a:pt x="1037" y="35"/>
                    <a:pt x="1030" y="35"/>
                  </a:cubicBezTo>
                  <a:cubicBezTo>
                    <a:pt x="1023" y="31"/>
                    <a:pt x="1015" y="29"/>
                    <a:pt x="1008" y="29"/>
                  </a:cubicBezTo>
                  <a:cubicBezTo>
                    <a:pt x="1000" y="29"/>
                    <a:pt x="992" y="31"/>
                    <a:pt x="985" y="35"/>
                  </a:cubicBezTo>
                  <a:cubicBezTo>
                    <a:pt x="977" y="43"/>
                    <a:pt x="969" y="58"/>
                    <a:pt x="969" y="73"/>
                  </a:cubicBezTo>
                  <a:cubicBezTo>
                    <a:pt x="962" y="119"/>
                    <a:pt x="756" y="4550"/>
                    <a:pt x="8" y="6190"/>
                  </a:cubicBezTo>
                  <a:cubicBezTo>
                    <a:pt x="1" y="6205"/>
                    <a:pt x="1" y="6213"/>
                    <a:pt x="8" y="6228"/>
                  </a:cubicBezTo>
                  <a:cubicBezTo>
                    <a:pt x="8" y="6244"/>
                    <a:pt x="24" y="6251"/>
                    <a:pt x="39" y="6251"/>
                  </a:cubicBezTo>
                  <a:cubicBezTo>
                    <a:pt x="62" y="6267"/>
                    <a:pt x="519" y="6404"/>
                    <a:pt x="1313" y="6404"/>
                  </a:cubicBezTo>
                  <a:cubicBezTo>
                    <a:pt x="1519" y="6404"/>
                    <a:pt x="1747" y="6396"/>
                    <a:pt x="1984" y="6373"/>
                  </a:cubicBezTo>
                  <a:cubicBezTo>
                    <a:pt x="3181" y="6259"/>
                    <a:pt x="4303" y="5618"/>
                    <a:pt x="4310" y="5611"/>
                  </a:cubicBezTo>
                  <a:cubicBezTo>
                    <a:pt x="4325" y="5603"/>
                    <a:pt x="4333" y="5595"/>
                    <a:pt x="4333" y="5580"/>
                  </a:cubicBezTo>
                  <a:cubicBezTo>
                    <a:pt x="4341" y="5550"/>
                    <a:pt x="4745" y="3109"/>
                    <a:pt x="4951" y="1927"/>
                  </a:cubicBezTo>
                  <a:cubicBezTo>
                    <a:pt x="5149" y="722"/>
                    <a:pt x="5271" y="58"/>
                    <a:pt x="5271" y="58"/>
                  </a:cubicBezTo>
                  <a:cubicBezTo>
                    <a:pt x="5271" y="35"/>
                    <a:pt x="5264" y="20"/>
                    <a:pt x="5248" y="12"/>
                  </a:cubicBezTo>
                  <a:cubicBezTo>
                    <a:pt x="5241" y="5"/>
                    <a:pt x="5231" y="1"/>
                    <a:pt x="5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6130617" y="3624137"/>
              <a:ext cx="1191341" cy="415927"/>
            </a:xfrm>
            <a:custGeom>
              <a:avLst/>
              <a:gdLst/>
              <a:ahLst/>
              <a:cxnLst/>
              <a:rect l="l" t="t" r="r" b="b"/>
              <a:pathLst>
                <a:path w="7301" h="2549" extrusionOk="0">
                  <a:moveTo>
                    <a:pt x="5729" y="1"/>
                  </a:moveTo>
                  <a:cubicBezTo>
                    <a:pt x="5431" y="1"/>
                    <a:pt x="3883" y="1053"/>
                    <a:pt x="3883" y="1053"/>
                  </a:cubicBezTo>
                  <a:lnTo>
                    <a:pt x="3448" y="1053"/>
                  </a:lnTo>
                  <a:cubicBezTo>
                    <a:pt x="3448" y="1053"/>
                    <a:pt x="1748" y="8"/>
                    <a:pt x="1519" y="8"/>
                  </a:cubicBezTo>
                  <a:cubicBezTo>
                    <a:pt x="1282" y="8"/>
                    <a:pt x="581" y="237"/>
                    <a:pt x="291" y="908"/>
                  </a:cubicBezTo>
                  <a:cubicBezTo>
                    <a:pt x="1" y="1580"/>
                    <a:pt x="24" y="1930"/>
                    <a:pt x="405" y="2052"/>
                  </a:cubicBezTo>
                  <a:cubicBezTo>
                    <a:pt x="787" y="2175"/>
                    <a:pt x="3243" y="2403"/>
                    <a:pt x="3532" y="2403"/>
                  </a:cubicBezTo>
                  <a:cubicBezTo>
                    <a:pt x="3830" y="2403"/>
                    <a:pt x="4524" y="2548"/>
                    <a:pt x="4936" y="2548"/>
                  </a:cubicBezTo>
                  <a:cubicBezTo>
                    <a:pt x="5348" y="2548"/>
                    <a:pt x="6423" y="2434"/>
                    <a:pt x="6568" y="2197"/>
                  </a:cubicBezTo>
                  <a:cubicBezTo>
                    <a:pt x="6666" y="2050"/>
                    <a:pt x="6204" y="2032"/>
                    <a:pt x="5837" y="2032"/>
                  </a:cubicBezTo>
                  <a:cubicBezTo>
                    <a:pt x="5721" y="2032"/>
                    <a:pt x="5615" y="2034"/>
                    <a:pt x="5538" y="2034"/>
                  </a:cubicBezTo>
                  <a:cubicBezTo>
                    <a:pt x="5480" y="2034"/>
                    <a:pt x="5439" y="2033"/>
                    <a:pt x="5424" y="2030"/>
                  </a:cubicBezTo>
                  <a:cubicBezTo>
                    <a:pt x="5332" y="1999"/>
                    <a:pt x="6522" y="1770"/>
                    <a:pt x="6682" y="1732"/>
                  </a:cubicBezTo>
                  <a:cubicBezTo>
                    <a:pt x="6843" y="1694"/>
                    <a:pt x="7064" y="1473"/>
                    <a:pt x="6743" y="1381"/>
                  </a:cubicBezTo>
                  <a:cubicBezTo>
                    <a:pt x="6743" y="1381"/>
                    <a:pt x="7300" y="1122"/>
                    <a:pt x="6949" y="886"/>
                  </a:cubicBezTo>
                  <a:lnTo>
                    <a:pt x="5325" y="596"/>
                  </a:lnTo>
                  <a:lnTo>
                    <a:pt x="5828" y="489"/>
                  </a:lnTo>
                  <a:cubicBezTo>
                    <a:pt x="5828" y="489"/>
                    <a:pt x="6289" y="612"/>
                    <a:pt x="6620" y="612"/>
                  </a:cubicBezTo>
                  <a:cubicBezTo>
                    <a:pt x="6810" y="612"/>
                    <a:pt x="6958" y="571"/>
                    <a:pt x="6949" y="443"/>
                  </a:cubicBezTo>
                  <a:cubicBezTo>
                    <a:pt x="6949" y="298"/>
                    <a:pt x="6019" y="1"/>
                    <a:pt x="5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6130617" y="3616794"/>
              <a:ext cx="1161480" cy="430612"/>
            </a:xfrm>
            <a:custGeom>
              <a:avLst/>
              <a:gdLst/>
              <a:ahLst/>
              <a:cxnLst/>
              <a:rect l="l" t="t" r="r" b="b"/>
              <a:pathLst>
                <a:path w="7118" h="2639" extrusionOk="0">
                  <a:moveTo>
                    <a:pt x="1519" y="92"/>
                  </a:moveTo>
                  <a:cubicBezTo>
                    <a:pt x="1679" y="92"/>
                    <a:pt x="2770" y="732"/>
                    <a:pt x="3433" y="1144"/>
                  </a:cubicBezTo>
                  <a:cubicBezTo>
                    <a:pt x="3441" y="1152"/>
                    <a:pt x="3448" y="1152"/>
                    <a:pt x="3456" y="1152"/>
                  </a:cubicBezTo>
                  <a:lnTo>
                    <a:pt x="3898" y="1152"/>
                  </a:lnTo>
                  <a:cubicBezTo>
                    <a:pt x="3906" y="1152"/>
                    <a:pt x="3914" y="1152"/>
                    <a:pt x="3921" y="1144"/>
                  </a:cubicBezTo>
                  <a:cubicBezTo>
                    <a:pt x="4539" y="717"/>
                    <a:pt x="5531" y="99"/>
                    <a:pt x="5737" y="99"/>
                  </a:cubicBezTo>
                  <a:cubicBezTo>
                    <a:pt x="6057" y="99"/>
                    <a:pt x="6881" y="397"/>
                    <a:pt x="6911" y="488"/>
                  </a:cubicBezTo>
                  <a:cubicBezTo>
                    <a:pt x="6911" y="511"/>
                    <a:pt x="6904" y="542"/>
                    <a:pt x="6881" y="557"/>
                  </a:cubicBezTo>
                  <a:cubicBezTo>
                    <a:pt x="6833" y="593"/>
                    <a:pt x="6742" y="607"/>
                    <a:pt x="6631" y="607"/>
                  </a:cubicBezTo>
                  <a:cubicBezTo>
                    <a:pt x="6373" y="607"/>
                    <a:pt x="6009" y="531"/>
                    <a:pt x="5843" y="488"/>
                  </a:cubicBezTo>
                  <a:lnTo>
                    <a:pt x="5820" y="488"/>
                  </a:lnTo>
                  <a:lnTo>
                    <a:pt x="5317" y="595"/>
                  </a:lnTo>
                  <a:cubicBezTo>
                    <a:pt x="5294" y="595"/>
                    <a:pt x="5279" y="618"/>
                    <a:pt x="5279" y="641"/>
                  </a:cubicBezTo>
                  <a:cubicBezTo>
                    <a:pt x="5279" y="664"/>
                    <a:pt x="5294" y="679"/>
                    <a:pt x="5317" y="686"/>
                  </a:cubicBezTo>
                  <a:lnTo>
                    <a:pt x="6942" y="969"/>
                  </a:lnTo>
                  <a:cubicBezTo>
                    <a:pt x="7003" y="1014"/>
                    <a:pt x="7026" y="1060"/>
                    <a:pt x="7026" y="1106"/>
                  </a:cubicBezTo>
                  <a:cubicBezTo>
                    <a:pt x="7018" y="1220"/>
                    <a:pt x="6812" y="1342"/>
                    <a:pt x="6736" y="1381"/>
                  </a:cubicBezTo>
                  <a:cubicBezTo>
                    <a:pt x="6713" y="1388"/>
                    <a:pt x="6705" y="1411"/>
                    <a:pt x="6705" y="1426"/>
                  </a:cubicBezTo>
                  <a:cubicBezTo>
                    <a:pt x="6705" y="1449"/>
                    <a:pt x="6720" y="1464"/>
                    <a:pt x="6743" y="1472"/>
                  </a:cubicBezTo>
                  <a:cubicBezTo>
                    <a:pt x="6789" y="1480"/>
                    <a:pt x="6881" y="1503"/>
                    <a:pt x="6873" y="1564"/>
                  </a:cubicBezTo>
                  <a:cubicBezTo>
                    <a:pt x="6865" y="1625"/>
                    <a:pt x="6774" y="1708"/>
                    <a:pt x="6682" y="1724"/>
                  </a:cubicBezTo>
                  <a:cubicBezTo>
                    <a:pt x="6644" y="1731"/>
                    <a:pt x="6583" y="1747"/>
                    <a:pt x="6492" y="1762"/>
                  </a:cubicBezTo>
                  <a:cubicBezTo>
                    <a:pt x="5378" y="1991"/>
                    <a:pt x="5378" y="2006"/>
                    <a:pt x="5378" y="2059"/>
                  </a:cubicBezTo>
                  <a:cubicBezTo>
                    <a:pt x="5378" y="2082"/>
                    <a:pt x="5393" y="2105"/>
                    <a:pt x="5416" y="2113"/>
                  </a:cubicBezTo>
                  <a:cubicBezTo>
                    <a:pt x="5481" y="2118"/>
                    <a:pt x="5546" y="2124"/>
                    <a:pt x="5608" y="2124"/>
                  </a:cubicBezTo>
                  <a:cubicBezTo>
                    <a:pt x="5633" y="2124"/>
                    <a:pt x="5659" y="2123"/>
                    <a:pt x="5683" y="2120"/>
                  </a:cubicBezTo>
                  <a:cubicBezTo>
                    <a:pt x="6232" y="2120"/>
                    <a:pt x="6515" y="2143"/>
                    <a:pt x="6537" y="2204"/>
                  </a:cubicBezTo>
                  <a:cubicBezTo>
                    <a:pt x="6537" y="2204"/>
                    <a:pt x="6537" y="2212"/>
                    <a:pt x="6537" y="2220"/>
                  </a:cubicBezTo>
                  <a:cubicBezTo>
                    <a:pt x="6415" y="2410"/>
                    <a:pt x="5431" y="2547"/>
                    <a:pt x="4943" y="2547"/>
                  </a:cubicBezTo>
                  <a:cubicBezTo>
                    <a:pt x="4669" y="2532"/>
                    <a:pt x="4402" y="2502"/>
                    <a:pt x="4135" y="2456"/>
                  </a:cubicBezTo>
                  <a:cubicBezTo>
                    <a:pt x="3937" y="2425"/>
                    <a:pt x="3731" y="2403"/>
                    <a:pt x="3532" y="2395"/>
                  </a:cubicBezTo>
                  <a:cubicBezTo>
                    <a:pt x="3273" y="2395"/>
                    <a:pt x="802" y="2166"/>
                    <a:pt x="420" y="2044"/>
                  </a:cubicBezTo>
                  <a:cubicBezTo>
                    <a:pt x="314" y="2021"/>
                    <a:pt x="222" y="1953"/>
                    <a:pt x="176" y="1853"/>
                  </a:cubicBezTo>
                  <a:cubicBezTo>
                    <a:pt x="100" y="1686"/>
                    <a:pt x="154" y="1396"/>
                    <a:pt x="337" y="969"/>
                  </a:cubicBezTo>
                  <a:cubicBezTo>
                    <a:pt x="619" y="313"/>
                    <a:pt x="1313" y="92"/>
                    <a:pt x="1519" y="92"/>
                  </a:cubicBezTo>
                  <a:close/>
                  <a:moveTo>
                    <a:pt x="1519" y="0"/>
                  </a:moveTo>
                  <a:cubicBezTo>
                    <a:pt x="1290" y="0"/>
                    <a:pt x="558" y="221"/>
                    <a:pt x="253" y="938"/>
                  </a:cubicBezTo>
                  <a:cubicBezTo>
                    <a:pt x="54" y="1396"/>
                    <a:pt x="1" y="1701"/>
                    <a:pt x="93" y="1899"/>
                  </a:cubicBezTo>
                  <a:cubicBezTo>
                    <a:pt x="154" y="2021"/>
                    <a:pt x="268" y="2105"/>
                    <a:pt x="398" y="2143"/>
                  </a:cubicBezTo>
                  <a:cubicBezTo>
                    <a:pt x="802" y="2265"/>
                    <a:pt x="3273" y="2494"/>
                    <a:pt x="3540" y="2494"/>
                  </a:cubicBezTo>
                  <a:cubicBezTo>
                    <a:pt x="3731" y="2502"/>
                    <a:pt x="3929" y="2525"/>
                    <a:pt x="4120" y="2555"/>
                  </a:cubicBezTo>
                  <a:cubicBezTo>
                    <a:pt x="4394" y="2601"/>
                    <a:pt x="4669" y="2631"/>
                    <a:pt x="4943" y="2639"/>
                  </a:cubicBezTo>
                  <a:cubicBezTo>
                    <a:pt x="5241" y="2639"/>
                    <a:pt x="6438" y="2547"/>
                    <a:pt x="6614" y="2265"/>
                  </a:cubicBezTo>
                  <a:cubicBezTo>
                    <a:pt x="6637" y="2235"/>
                    <a:pt x="6637" y="2189"/>
                    <a:pt x="6621" y="2158"/>
                  </a:cubicBezTo>
                  <a:cubicBezTo>
                    <a:pt x="6560" y="2044"/>
                    <a:pt x="6255" y="2029"/>
                    <a:pt x="5721" y="2029"/>
                  </a:cubicBezTo>
                  <a:cubicBezTo>
                    <a:pt x="5973" y="1968"/>
                    <a:pt x="6339" y="1892"/>
                    <a:pt x="6515" y="1861"/>
                  </a:cubicBezTo>
                  <a:lnTo>
                    <a:pt x="6705" y="1823"/>
                  </a:lnTo>
                  <a:cubicBezTo>
                    <a:pt x="6827" y="1792"/>
                    <a:pt x="6965" y="1686"/>
                    <a:pt x="6965" y="1571"/>
                  </a:cubicBezTo>
                  <a:cubicBezTo>
                    <a:pt x="6965" y="1503"/>
                    <a:pt x="6926" y="1442"/>
                    <a:pt x="6865" y="1419"/>
                  </a:cubicBezTo>
                  <a:cubicBezTo>
                    <a:pt x="6965" y="1358"/>
                    <a:pt x="7109" y="1243"/>
                    <a:pt x="7117" y="1114"/>
                  </a:cubicBezTo>
                  <a:cubicBezTo>
                    <a:pt x="7117" y="1014"/>
                    <a:pt x="7064" y="931"/>
                    <a:pt x="6980" y="885"/>
                  </a:cubicBezTo>
                  <a:cubicBezTo>
                    <a:pt x="6980" y="885"/>
                    <a:pt x="6972" y="877"/>
                    <a:pt x="6965" y="877"/>
                  </a:cubicBezTo>
                  <a:lnTo>
                    <a:pt x="5576" y="633"/>
                  </a:lnTo>
                  <a:lnTo>
                    <a:pt x="5828" y="580"/>
                  </a:lnTo>
                  <a:cubicBezTo>
                    <a:pt x="5918" y="606"/>
                    <a:pt x="6313" y="706"/>
                    <a:pt x="6620" y="706"/>
                  </a:cubicBezTo>
                  <a:cubicBezTo>
                    <a:pt x="6756" y="706"/>
                    <a:pt x="6874" y="687"/>
                    <a:pt x="6942" y="633"/>
                  </a:cubicBezTo>
                  <a:cubicBezTo>
                    <a:pt x="6980" y="595"/>
                    <a:pt x="7010" y="542"/>
                    <a:pt x="7003" y="488"/>
                  </a:cubicBezTo>
                  <a:cubicBezTo>
                    <a:pt x="6995" y="282"/>
                    <a:pt x="5988" y="0"/>
                    <a:pt x="5729" y="0"/>
                  </a:cubicBezTo>
                  <a:cubicBezTo>
                    <a:pt x="5439" y="0"/>
                    <a:pt x="4081" y="908"/>
                    <a:pt x="3876" y="1053"/>
                  </a:cubicBezTo>
                  <a:lnTo>
                    <a:pt x="3464" y="1053"/>
                  </a:lnTo>
                  <a:cubicBezTo>
                    <a:pt x="3235" y="915"/>
                    <a:pt x="1755" y="0"/>
                    <a:pt x="1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6978638" y="3822066"/>
              <a:ext cx="263528" cy="35082"/>
            </a:xfrm>
            <a:custGeom>
              <a:avLst/>
              <a:gdLst/>
              <a:ahLst/>
              <a:cxnLst/>
              <a:rect l="l" t="t" r="r" b="b"/>
              <a:pathLst>
                <a:path w="1615" h="215" extrusionOk="0">
                  <a:moveTo>
                    <a:pt x="67" y="0"/>
                  </a:moveTo>
                  <a:cubicBezTo>
                    <a:pt x="5" y="0"/>
                    <a:pt x="1" y="92"/>
                    <a:pt x="67" y="92"/>
                  </a:cubicBezTo>
                  <a:lnTo>
                    <a:pt x="1554" y="206"/>
                  </a:lnTo>
                  <a:lnTo>
                    <a:pt x="1554" y="214"/>
                  </a:lnTo>
                  <a:cubicBezTo>
                    <a:pt x="1615" y="214"/>
                    <a:pt x="1615" y="115"/>
                    <a:pt x="1554" y="115"/>
                  </a:cubicBezTo>
                  <a:lnTo>
                    <a:pt x="74" y="0"/>
                  </a:lnTo>
                  <a:cubicBezTo>
                    <a:pt x="72" y="0"/>
                    <a:pt x="69"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7441239" y="612450"/>
              <a:ext cx="972197" cy="1127685"/>
            </a:xfrm>
            <a:custGeom>
              <a:avLst/>
              <a:gdLst/>
              <a:ahLst/>
              <a:cxnLst/>
              <a:rect l="l" t="t" r="r" b="b"/>
              <a:pathLst>
                <a:path w="5958" h="6911" extrusionOk="0">
                  <a:moveTo>
                    <a:pt x="2975" y="0"/>
                  </a:moveTo>
                  <a:cubicBezTo>
                    <a:pt x="1327" y="0"/>
                    <a:pt x="0" y="1129"/>
                    <a:pt x="0" y="2525"/>
                  </a:cubicBezTo>
                  <a:cubicBezTo>
                    <a:pt x="0" y="3608"/>
                    <a:pt x="801" y="4531"/>
                    <a:pt x="1930" y="4889"/>
                  </a:cubicBezTo>
                  <a:lnTo>
                    <a:pt x="778" y="6910"/>
                  </a:lnTo>
                  <a:lnTo>
                    <a:pt x="778" y="6910"/>
                  </a:lnTo>
                  <a:lnTo>
                    <a:pt x="2914" y="5049"/>
                  </a:lnTo>
                  <a:lnTo>
                    <a:pt x="2975" y="5049"/>
                  </a:lnTo>
                  <a:cubicBezTo>
                    <a:pt x="4622" y="5049"/>
                    <a:pt x="5957" y="3921"/>
                    <a:pt x="5957" y="2525"/>
                  </a:cubicBezTo>
                  <a:cubicBezTo>
                    <a:pt x="5957" y="1129"/>
                    <a:pt x="4622" y="0"/>
                    <a:pt x="2975"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7629217" y="978774"/>
              <a:ext cx="125808" cy="108020"/>
            </a:xfrm>
            <a:custGeom>
              <a:avLst/>
              <a:gdLst/>
              <a:ahLst/>
              <a:cxnLst/>
              <a:rect l="l" t="t" r="r" b="b"/>
              <a:pathLst>
                <a:path w="771" h="662" extrusionOk="0">
                  <a:moveTo>
                    <a:pt x="436" y="0"/>
                  </a:moveTo>
                  <a:cubicBezTo>
                    <a:pt x="355" y="0"/>
                    <a:pt x="272" y="30"/>
                    <a:pt x="206" y="97"/>
                  </a:cubicBezTo>
                  <a:cubicBezTo>
                    <a:pt x="0" y="310"/>
                    <a:pt x="145" y="661"/>
                    <a:pt x="442" y="661"/>
                  </a:cubicBezTo>
                  <a:cubicBezTo>
                    <a:pt x="625" y="661"/>
                    <a:pt x="770" y="516"/>
                    <a:pt x="770" y="333"/>
                  </a:cubicBezTo>
                  <a:cubicBezTo>
                    <a:pt x="770" y="132"/>
                    <a:pt x="606"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7869410" y="978774"/>
              <a:ext cx="125808" cy="108020"/>
            </a:xfrm>
            <a:custGeom>
              <a:avLst/>
              <a:gdLst/>
              <a:ahLst/>
              <a:cxnLst/>
              <a:rect l="l" t="t" r="r" b="b"/>
              <a:pathLst>
                <a:path w="771" h="662" extrusionOk="0">
                  <a:moveTo>
                    <a:pt x="439" y="0"/>
                  </a:moveTo>
                  <a:cubicBezTo>
                    <a:pt x="358" y="0"/>
                    <a:pt x="275" y="30"/>
                    <a:pt x="206" y="97"/>
                  </a:cubicBezTo>
                  <a:cubicBezTo>
                    <a:pt x="0" y="310"/>
                    <a:pt x="145" y="661"/>
                    <a:pt x="442" y="661"/>
                  </a:cubicBezTo>
                  <a:cubicBezTo>
                    <a:pt x="625" y="661"/>
                    <a:pt x="770" y="516"/>
                    <a:pt x="770" y="333"/>
                  </a:cubicBezTo>
                  <a:cubicBezTo>
                    <a:pt x="770" y="132"/>
                    <a:pt x="610"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8128206" y="978285"/>
              <a:ext cx="107206" cy="108510"/>
            </a:xfrm>
            <a:custGeom>
              <a:avLst/>
              <a:gdLst/>
              <a:ahLst/>
              <a:cxnLst/>
              <a:rect l="l" t="t" r="r" b="b"/>
              <a:pathLst>
                <a:path w="657" h="665" extrusionOk="0">
                  <a:moveTo>
                    <a:pt x="328" y="1"/>
                  </a:moveTo>
                  <a:cubicBezTo>
                    <a:pt x="145" y="1"/>
                    <a:pt x="1" y="153"/>
                    <a:pt x="1" y="336"/>
                  </a:cubicBezTo>
                  <a:cubicBezTo>
                    <a:pt x="1" y="519"/>
                    <a:pt x="145" y="664"/>
                    <a:pt x="328" y="664"/>
                  </a:cubicBezTo>
                  <a:cubicBezTo>
                    <a:pt x="512" y="664"/>
                    <a:pt x="656" y="519"/>
                    <a:pt x="656" y="336"/>
                  </a:cubicBezTo>
                  <a:cubicBezTo>
                    <a:pt x="656" y="153"/>
                    <a:pt x="51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40"/>
          <p:cNvSpPr txBox="1">
            <a:spLocks noGrp="1"/>
          </p:cNvSpPr>
          <p:nvPr>
            <p:ph type="title"/>
          </p:nvPr>
        </p:nvSpPr>
        <p:spPr>
          <a:xfrm flipH="1">
            <a:off x="4528550" y="2597813"/>
            <a:ext cx="2856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a:t>
            </a:r>
            <a:endParaRPr/>
          </a:p>
        </p:txBody>
      </p:sp>
      <p:sp>
        <p:nvSpPr>
          <p:cNvPr id="1569" name="Google Shape;1569;p40"/>
          <p:cNvSpPr/>
          <p:nvPr/>
        </p:nvSpPr>
        <p:spPr>
          <a:xfrm flipH="1">
            <a:off x="4995650" y="1398713"/>
            <a:ext cx="1921800" cy="101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txBox="1">
            <a:spLocks noGrp="1"/>
          </p:cNvSpPr>
          <p:nvPr>
            <p:ph type="subTitle" idx="1"/>
          </p:nvPr>
        </p:nvSpPr>
        <p:spPr>
          <a:xfrm flipH="1">
            <a:off x="4528550" y="3169975"/>
            <a:ext cx="28560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Process of Tatami’s calculation programming</a:t>
            </a:r>
            <a:endParaRPr dirty="0"/>
          </a:p>
        </p:txBody>
      </p:sp>
      <p:sp>
        <p:nvSpPr>
          <p:cNvPr id="1571" name="Google Shape;1571;p40"/>
          <p:cNvSpPr txBox="1">
            <a:spLocks noGrp="1"/>
          </p:cNvSpPr>
          <p:nvPr>
            <p:ph type="title" idx="2"/>
          </p:nvPr>
        </p:nvSpPr>
        <p:spPr>
          <a:xfrm flipH="1">
            <a:off x="5197325" y="1479925"/>
            <a:ext cx="1518300" cy="8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61" name="กลุ่ม 60">
            <a:extLst>
              <a:ext uri="{FF2B5EF4-FFF2-40B4-BE49-F238E27FC236}">
                <a16:creationId xmlns:a16="http://schemas.microsoft.com/office/drawing/2014/main" id="{B9F25DDA-8456-7919-40A2-E0B62CC76038}"/>
              </a:ext>
            </a:extLst>
          </p:cNvPr>
          <p:cNvGrpSpPr/>
          <p:nvPr/>
        </p:nvGrpSpPr>
        <p:grpSpPr>
          <a:xfrm>
            <a:off x="588959" y="4560074"/>
            <a:ext cx="1618444" cy="612070"/>
            <a:chOff x="2376725" y="1050187"/>
            <a:chExt cx="3356300" cy="1269300"/>
          </a:xfrm>
        </p:grpSpPr>
        <p:pic>
          <p:nvPicPr>
            <p:cNvPr id="62" name="Google Shape;1137;p34">
              <a:extLst>
                <a:ext uri="{FF2B5EF4-FFF2-40B4-BE49-F238E27FC236}">
                  <a16:creationId xmlns:a16="http://schemas.microsoft.com/office/drawing/2014/main" id="{6BECC981-3835-CDFF-864D-A9FC59328756}"/>
                </a:ext>
              </a:extLst>
            </p:cNvPr>
            <p:cNvPicPr preferRelativeResize="0"/>
            <p:nvPr/>
          </p:nvPicPr>
          <p:blipFill>
            <a:blip r:embed="rId3">
              <a:alphaModFix/>
            </a:blip>
            <a:stretch>
              <a:fillRect/>
            </a:stretch>
          </p:blipFill>
          <p:spPr>
            <a:xfrm>
              <a:off x="2376725" y="1312767"/>
              <a:ext cx="1783594" cy="826088"/>
            </a:xfrm>
            <a:prstGeom prst="rect">
              <a:avLst/>
            </a:prstGeom>
            <a:noFill/>
            <a:ln>
              <a:noFill/>
            </a:ln>
          </p:spPr>
        </p:pic>
        <p:pic>
          <p:nvPicPr>
            <p:cNvPr id="63" name="Google Shape;1138;p34">
              <a:extLst>
                <a:ext uri="{FF2B5EF4-FFF2-40B4-BE49-F238E27FC236}">
                  <a16:creationId xmlns:a16="http://schemas.microsoft.com/office/drawing/2014/main" id="{8A42445B-9F99-4C1E-D40A-F70A62F780A8}"/>
                </a:ext>
              </a:extLst>
            </p:cNvPr>
            <p:cNvPicPr preferRelativeResize="0"/>
            <p:nvPr/>
          </p:nvPicPr>
          <p:blipFill>
            <a:blip r:embed="rId4">
              <a:alphaModFix/>
            </a:blip>
            <a:stretch>
              <a:fillRect/>
            </a:stretch>
          </p:blipFill>
          <p:spPr>
            <a:xfrm>
              <a:off x="4066365" y="1316485"/>
              <a:ext cx="654821" cy="736677"/>
            </a:xfrm>
            <a:prstGeom prst="rect">
              <a:avLst/>
            </a:prstGeom>
            <a:noFill/>
            <a:ln>
              <a:noFill/>
            </a:ln>
          </p:spPr>
        </p:pic>
        <p:pic>
          <p:nvPicPr>
            <p:cNvPr id="64" name="Google Shape;1140;p34">
              <a:extLst>
                <a:ext uri="{FF2B5EF4-FFF2-40B4-BE49-F238E27FC236}">
                  <a16:creationId xmlns:a16="http://schemas.microsoft.com/office/drawing/2014/main" id="{7354859B-7287-3FF3-4F1B-A4D799AF7A79}"/>
                </a:ext>
              </a:extLst>
            </p:cNvPr>
            <p:cNvPicPr preferRelativeResize="0"/>
            <p:nvPr/>
          </p:nvPicPr>
          <p:blipFill>
            <a:blip r:embed="rId5">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41"/>
          <p:cNvSpPr/>
          <p:nvPr/>
        </p:nvSpPr>
        <p:spPr>
          <a:xfrm>
            <a:off x="1841504" y="1876682"/>
            <a:ext cx="1701900" cy="338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2"/>
              </a:solidFill>
              <a:latin typeface="Nunito Sans"/>
              <a:ea typeface="Nunito Sans"/>
              <a:cs typeface="Nunito Sans"/>
              <a:sym typeface="Nunito Sans"/>
            </a:endParaRPr>
          </a:p>
        </p:txBody>
      </p:sp>
      <p:sp>
        <p:nvSpPr>
          <p:cNvPr id="1577" name="Google Shape;1577;p41"/>
          <p:cNvSpPr txBox="1"/>
          <p:nvPr/>
        </p:nvSpPr>
        <p:spPr>
          <a:xfrm>
            <a:off x="1907038" y="2286300"/>
            <a:ext cx="1873500" cy="570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1200"/>
              </a:spcAft>
              <a:buFont typeface="Arial" panose="020B0604020202020204" pitchFamily="34" charset="0"/>
              <a:buChar char="•"/>
            </a:pPr>
            <a:r>
              <a:rPr lang="en" sz="1200" i="1" dirty="0" err="1">
                <a:latin typeface="Nunito"/>
                <a:ea typeface="Nunito"/>
                <a:cs typeface="Nunito"/>
                <a:sym typeface="Nunito"/>
              </a:rPr>
              <a:t>r_w</a:t>
            </a:r>
            <a:r>
              <a:rPr lang="en" sz="1200" i="1" dirty="0">
                <a:latin typeface="Nunito"/>
                <a:ea typeface="Nunito"/>
                <a:cs typeface="Nunito"/>
                <a:sym typeface="Nunito"/>
              </a:rPr>
              <a:t> (room width)</a:t>
            </a:r>
            <a:endParaRPr sz="1200" dirty="0">
              <a:solidFill>
                <a:srgbClr val="263238"/>
              </a:solidFill>
              <a:latin typeface="Nunito"/>
              <a:ea typeface="Nunito"/>
              <a:cs typeface="Nunito"/>
              <a:sym typeface="Nunito"/>
            </a:endParaRPr>
          </a:p>
        </p:txBody>
      </p:sp>
      <p:sp>
        <p:nvSpPr>
          <p:cNvPr id="1578" name="Google Shape;1578;p41"/>
          <p:cNvSpPr txBox="1"/>
          <p:nvPr/>
        </p:nvSpPr>
        <p:spPr>
          <a:xfrm>
            <a:off x="2029452" y="1895332"/>
            <a:ext cx="13260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FFFFFF"/>
                </a:solidFill>
                <a:latin typeface="Nunito"/>
                <a:ea typeface="Nunito"/>
                <a:cs typeface="Nunito"/>
                <a:sym typeface="Nunito"/>
              </a:rPr>
              <a:t>Variables</a:t>
            </a:r>
            <a:endParaRPr sz="2000" b="1" dirty="0">
              <a:solidFill>
                <a:srgbClr val="FFFFFF"/>
              </a:solidFill>
              <a:latin typeface="Nunito"/>
              <a:ea typeface="Nunito"/>
              <a:cs typeface="Nunito"/>
              <a:sym typeface="Nunito"/>
            </a:endParaRPr>
          </a:p>
        </p:txBody>
      </p:sp>
      <p:sp>
        <p:nvSpPr>
          <p:cNvPr id="1579" name="Google Shape;1579;p41"/>
          <p:cNvSpPr txBox="1"/>
          <p:nvPr/>
        </p:nvSpPr>
        <p:spPr>
          <a:xfrm>
            <a:off x="5091475" y="2329454"/>
            <a:ext cx="1996200" cy="4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200" dirty="0">
                <a:solidFill>
                  <a:srgbClr val="263238"/>
                </a:solidFill>
                <a:latin typeface="Nunito"/>
                <a:ea typeface="Nunito"/>
                <a:cs typeface="Nunito"/>
                <a:sym typeface="Nunito"/>
              </a:rPr>
              <a:t>Room area formula</a:t>
            </a:r>
            <a:endParaRPr sz="1200" dirty="0">
              <a:solidFill>
                <a:srgbClr val="263238"/>
              </a:solidFill>
              <a:latin typeface="Nunito"/>
              <a:ea typeface="Nunito"/>
              <a:cs typeface="Nunito"/>
              <a:sym typeface="Nunito"/>
            </a:endParaRPr>
          </a:p>
        </p:txBody>
      </p:sp>
      <p:sp>
        <p:nvSpPr>
          <p:cNvPr id="1580" name="Google Shape;1580;p41"/>
          <p:cNvSpPr txBox="1"/>
          <p:nvPr/>
        </p:nvSpPr>
        <p:spPr>
          <a:xfrm>
            <a:off x="1907038" y="2600042"/>
            <a:ext cx="1873500" cy="570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1200"/>
              </a:spcAft>
              <a:buFont typeface="Arial" panose="020B0604020202020204" pitchFamily="34" charset="0"/>
              <a:buChar char="•"/>
            </a:pPr>
            <a:r>
              <a:rPr lang="en" sz="1200" i="1" dirty="0" err="1">
                <a:latin typeface="Nunito"/>
                <a:ea typeface="Nunito"/>
                <a:cs typeface="Nunito"/>
                <a:sym typeface="Nunito"/>
              </a:rPr>
              <a:t>r_l</a:t>
            </a:r>
            <a:r>
              <a:rPr lang="en" sz="1200" i="1" dirty="0">
                <a:latin typeface="Nunito"/>
                <a:ea typeface="Nunito"/>
                <a:cs typeface="Nunito"/>
                <a:sym typeface="Nunito"/>
              </a:rPr>
              <a:t> (room length)</a:t>
            </a:r>
            <a:endParaRPr sz="1200" dirty="0">
              <a:solidFill>
                <a:srgbClr val="263238"/>
              </a:solidFill>
              <a:latin typeface="Nunito"/>
              <a:ea typeface="Nunito"/>
              <a:cs typeface="Nunito"/>
              <a:sym typeface="Nunito"/>
            </a:endParaRPr>
          </a:p>
        </p:txBody>
      </p:sp>
      <p:sp>
        <p:nvSpPr>
          <p:cNvPr id="1581" name="Google Shape;1581;p41"/>
          <p:cNvSpPr txBox="1"/>
          <p:nvPr/>
        </p:nvSpPr>
        <p:spPr>
          <a:xfrm>
            <a:off x="1907038" y="3214052"/>
            <a:ext cx="1873500" cy="570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1200"/>
              </a:spcAft>
              <a:buFont typeface="Arial" panose="020B0604020202020204" pitchFamily="34" charset="0"/>
              <a:buChar char="•"/>
            </a:pPr>
            <a:r>
              <a:rPr lang="en" sz="1200" i="1" dirty="0" err="1">
                <a:latin typeface="Nunito"/>
                <a:ea typeface="Nunito"/>
                <a:cs typeface="Nunito"/>
                <a:sym typeface="Nunito"/>
              </a:rPr>
              <a:t>t_l</a:t>
            </a:r>
            <a:r>
              <a:rPr lang="en" sz="1200" i="1" dirty="0">
                <a:latin typeface="Nunito"/>
                <a:ea typeface="Nunito"/>
                <a:cs typeface="Nunito"/>
                <a:sym typeface="Nunito"/>
              </a:rPr>
              <a:t> (tatami length)</a:t>
            </a:r>
            <a:endParaRPr sz="1200" dirty="0">
              <a:solidFill>
                <a:srgbClr val="263238"/>
              </a:solidFill>
              <a:latin typeface="Nunito"/>
              <a:ea typeface="Nunito"/>
              <a:cs typeface="Nunito"/>
              <a:sym typeface="Nunito"/>
            </a:endParaRPr>
          </a:p>
        </p:txBody>
      </p:sp>
      <p:sp>
        <p:nvSpPr>
          <p:cNvPr id="1582" name="Google Shape;1582;p41"/>
          <p:cNvSpPr txBox="1"/>
          <p:nvPr/>
        </p:nvSpPr>
        <p:spPr>
          <a:xfrm>
            <a:off x="1907038" y="2913784"/>
            <a:ext cx="1873500" cy="5709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1200"/>
              </a:spcAft>
              <a:buFont typeface="Arial" panose="020B0604020202020204" pitchFamily="34" charset="0"/>
              <a:buChar char="•"/>
            </a:pPr>
            <a:r>
              <a:rPr lang="en" sz="1200" i="1" dirty="0" err="1">
                <a:latin typeface="Nunito"/>
                <a:ea typeface="Nunito"/>
                <a:cs typeface="Nunito"/>
                <a:sym typeface="Nunito"/>
              </a:rPr>
              <a:t>t_w</a:t>
            </a:r>
            <a:r>
              <a:rPr lang="en" sz="1200" i="1" dirty="0">
                <a:latin typeface="Nunito"/>
                <a:ea typeface="Nunito"/>
                <a:cs typeface="Nunito"/>
                <a:sym typeface="Nunito"/>
              </a:rPr>
              <a:t> (tatami width)</a:t>
            </a:r>
            <a:endParaRPr sz="1200" dirty="0">
              <a:solidFill>
                <a:srgbClr val="263238"/>
              </a:solidFill>
              <a:latin typeface="Nunito"/>
              <a:ea typeface="Nunito"/>
              <a:cs typeface="Nunito"/>
              <a:sym typeface="Nunito"/>
            </a:endParaRPr>
          </a:p>
        </p:txBody>
      </p:sp>
      <p:sp>
        <p:nvSpPr>
          <p:cNvPr id="1583" name="Google Shape;1583;p41"/>
          <p:cNvSpPr/>
          <p:nvPr/>
        </p:nvSpPr>
        <p:spPr>
          <a:xfrm>
            <a:off x="5031004" y="1875461"/>
            <a:ext cx="1701900" cy="33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2"/>
              </a:solidFill>
              <a:latin typeface="Nunito Sans"/>
              <a:ea typeface="Nunito Sans"/>
              <a:cs typeface="Nunito Sans"/>
              <a:sym typeface="Nunito Sans"/>
            </a:endParaRPr>
          </a:p>
        </p:txBody>
      </p:sp>
      <p:sp>
        <p:nvSpPr>
          <p:cNvPr id="1584" name="Google Shape;1584;p41"/>
          <p:cNvSpPr txBox="1"/>
          <p:nvPr/>
        </p:nvSpPr>
        <p:spPr>
          <a:xfrm>
            <a:off x="5270377" y="1875449"/>
            <a:ext cx="13260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2F2F2"/>
                </a:solidFill>
                <a:latin typeface="Nunito"/>
                <a:ea typeface="Nunito"/>
                <a:cs typeface="Nunito"/>
                <a:sym typeface="Nunito"/>
              </a:rPr>
              <a:t>Formulas</a:t>
            </a:r>
            <a:endParaRPr sz="2000" b="1">
              <a:solidFill>
                <a:srgbClr val="F2F2F2"/>
              </a:solidFill>
              <a:latin typeface="Nunito"/>
              <a:ea typeface="Nunito"/>
              <a:cs typeface="Nunito"/>
              <a:sym typeface="Nunito"/>
            </a:endParaRPr>
          </a:p>
        </p:txBody>
      </p:sp>
      <p:sp>
        <p:nvSpPr>
          <p:cNvPr id="1586" name="Google Shape;1586;p41"/>
          <p:cNvSpPr txBox="1"/>
          <p:nvPr/>
        </p:nvSpPr>
        <p:spPr>
          <a:xfrm>
            <a:off x="4883854" y="3137973"/>
            <a:ext cx="1996200" cy="4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200">
                <a:solidFill>
                  <a:srgbClr val="263238"/>
                </a:solidFill>
                <a:latin typeface="Nunito"/>
                <a:ea typeface="Nunito"/>
                <a:cs typeface="Nunito"/>
                <a:sym typeface="Nunito"/>
              </a:rPr>
              <a:t>Tatami area formula</a:t>
            </a:r>
            <a:endParaRPr sz="1200">
              <a:solidFill>
                <a:srgbClr val="263238"/>
              </a:solidFill>
              <a:latin typeface="Nunito"/>
              <a:ea typeface="Nunito"/>
              <a:cs typeface="Nunito"/>
              <a:sym typeface="Nunito"/>
            </a:endParaRPr>
          </a:p>
        </p:txBody>
      </p:sp>
      <p:sp>
        <p:nvSpPr>
          <p:cNvPr id="1588" name="Google Shape;1588;p41"/>
          <p:cNvSpPr/>
          <p:nvPr/>
        </p:nvSpPr>
        <p:spPr>
          <a:xfrm>
            <a:off x="1907038" y="592775"/>
            <a:ext cx="53298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txBox="1">
            <a:spLocks noGrp="1"/>
          </p:cNvSpPr>
          <p:nvPr>
            <p:ph type="title"/>
          </p:nvPr>
        </p:nvSpPr>
        <p:spPr>
          <a:xfrm>
            <a:off x="2048763" y="535775"/>
            <a:ext cx="51882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 and formulas</a:t>
            </a:r>
            <a:endParaRPr/>
          </a:p>
        </p:txBody>
      </p:sp>
      <mc:AlternateContent xmlns:mc="http://schemas.openxmlformats.org/markup-compatibility/2006" xmlns:a14="http://schemas.microsoft.com/office/drawing/2010/main">
        <mc:Choice Requires="a14">
          <p:sp>
            <p:nvSpPr>
              <p:cNvPr id="17" name="กล่องข้อความ 16">
                <a:extLst>
                  <a:ext uri="{FF2B5EF4-FFF2-40B4-BE49-F238E27FC236}">
                    <a16:creationId xmlns:a16="http://schemas.microsoft.com/office/drawing/2014/main" id="{61AA4541-37A1-0D47-BBB7-95B2599130F2}"/>
                  </a:ext>
                </a:extLst>
              </p:cNvPr>
              <p:cNvSpPr txBox="1"/>
              <p:nvPr/>
            </p:nvSpPr>
            <p:spPr>
              <a:xfrm>
                <a:off x="3647377" y="2560652"/>
                <a:ext cx="4572000" cy="4250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2000" i="1" smtClean="0">
                              <a:solidFill>
                                <a:srgbClr val="836967"/>
                              </a:solidFill>
                              <a:latin typeface="Cambria Math" panose="02040503050406030204" pitchFamily="18" charset="0"/>
                            </a:rPr>
                          </m:ctrlPr>
                        </m:sSubPr>
                        <m:e>
                          <m:r>
                            <a:rPr lang="th-TH" sz="2000" i="1">
                              <a:latin typeface="Cambria Math" panose="02040503050406030204" pitchFamily="18" charset="0"/>
                            </a:rPr>
                            <m:t>𝑟</m:t>
                          </m:r>
                        </m:e>
                        <m:sub>
                          <m:r>
                            <a:rPr lang="th-TH" sz="2000" i="1">
                              <a:latin typeface="Cambria Math" panose="02040503050406030204" pitchFamily="18" charset="0"/>
                            </a:rPr>
                            <m:t>𝑎𝑟𝑒𝑎</m:t>
                          </m:r>
                        </m:sub>
                      </m:sSub>
                      <m:r>
                        <a:rPr lang="th-TH" sz="2000" i="0">
                          <a:latin typeface="Cambria Math" panose="02040503050406030204" pitchFamily="18" charset="0"/>
                        </a:rPr>
                        <m:t>=</m:t>
                      </m:r>
                      <m:sSub>
                        <m:sSubPr>
                          <m:ctrlPr>
                            <a:rPr lang="th-TH" sz="2000" i="1">
                              <a:solidFill>
                                <a:srgbClr val="836967"/>
                              </a:solidFill>
                              <a:latin typeface="Cambria Math" panose="02040503050406030204" pitchFamily="18" charset="0"/>
                            </a:rPr>
                          </m:ctrlPr>
                        </m:sSubPr>
                        <m:e>
                          <m:r>
                            <a:rPr lang="th-TH" sz="2000" i="1">
                              <a:latin typeface="Cambria Math" panose="02040503050406030204" pitchFamily="18" charset="0"/>
                            </a:rPr>
                            <m:t>𝑟</m:t>
                          </m:r>
                        </m:e>
                        <m:sub>
                          <m:r>
                            <a:rPr lang="th-TH" sz="2000" i="1">
                              <a:latin typeface="Cambria Math" panose="02040503050406030204" pitchFamily="18" charset="0"/>
                            </a:rPr>
                            <m:t>𝑤𝑖𝑑𝑡h</m:t>
                          </m:r>
                        </m:sub>
                      </m:sSub>
                      <m:r>
                        <a:rPr lang="th-TH" sz="2000" i="0">
                          <a:latin typeface="Cambria Math" panose="02040503050406030204" pitchFamily="18" charset="0"/>
                        </a:rPr>
                        <m:t>×</m:t>
                      </m:r>
                      <m:sSub>
                        <m:sSubPr>
                          <m:ctrlPr>
                            <a:rPr lang="th-TH" sz="2000" i="1">
                              <a:solidFill>
                                <a:srgbClr val="836967"/>
                              </a:solidFill>
                              <a:latin typeface="Cambria Math" panose="02040503050406030204" pitchFamily="18" charset="0"/>
                            </a:rPr>
                          </m:ctrlPr>
                        </m:sSubPr>
                        <m:e>
                          <m:r>
                            <a:rPr lang="th-TH" sz="2000" i="1">
                              <a:latin typeface="Cambria Math" panose="02040503050406030204" pitchFamily="18" charset="0"/>
                            </a:rPr>
                            <m:t>𝑟</m:t>
                          </m:r>
                        </m:e>
                        <m:sub>
                          <m:r>
                            <a:rPr lang="th-TH" sz="2000" i="1">
                              <a:latin typeface="Cambria Math" panose="02040503050406030204" pitchFamily="18" charset="0"/>
                            </a:rPr>
                            <m:t>𝑙𝑒𝑛𝑔𝑡h</m:t>
                          </m:r>
                        </m:sub>
                      </m:sSub>
                    </m:oMath>
                  </m:oMathPara>
                </a14:m>
                <a:endParaRPr lang="th-TH" sz="2000" dirty="0"/>
              </a:p>
            </p:txBody>
          </p:sp>
        </mc:Choice>
        <mc:Fallback xmlns="">
          <p:sp>
            <p:nvSpPr>
              <p:cNvPr id="17" name="กล่องข้อความ 16">
                <a:extLst>
                  <a:ext uri="{FF2B5EF4-FFF2-40B4-BE49-F238E27FC236}">
                    <a16:creationId xmlns:a16="http://schemas.microsoft.com/office/drawing/2014/main" id="{61AA4541-37A1-0D47-BBB7-95B2599130F2}"/>
                  </a:ext>
                </a:extLst>
              </p:cNvPr>
              <p:cNvSpPr txBox="1">
                <a:spLocks noRot="1" noChangeAspect="1" noMove="1" noResize="1" noEditPoints="1" noAdjustHandles="1" noChangeArrowheads="1" noChangeShapeType="1" noTextEdit="1"/>
              </p:cNvSpPr>
              <p:nvPr/>
            </p:nvSpPr>
            <p:spPr>
              <a:xfrm>
                <a:off x="3647377" y="2560652"/>
                <a:ext cx="4572000" cy="425053"/>
              </a:xfrm>
              <a:prstGeom prst="rect">
                <a:avLst/>
              </a:prstGeom>
              <a:blipFill>
                <a:blip r:embed="rId3"/>
                <a:stretch>
                  <a:fillRect t="-5714" b="-17143"/>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9" name="กล่องข้อความ 18">
                <a:extLst>
                  <a:ext uri="{FF2B5EF4-FFF2-40B4-BE49-F238E27FC236}">
                    <a16:creationId xmlns:a16="http://schemas.microsoft.com/office/drawing/2014/main" id="{E0164490-8047-4530-7C27-A88EEC0A513E}"/>
                  </a:ext>
                </a:extLst>
              </p:cNvPr>
              <p:cNvSpPr txBox="1"/>
              <p:nvPr/>
            </p:nvSpPr>
            <p:spPr>
              <a:xfrm>
                <a:off x="3595954" y="3403999"/>
                <a:ext cx="4572000" cy="425053"/>
              </a:xfrm>
              <a:prstGeom prst="rect">
                <a:avLst/>
              </a:prstGeom>
              <a:noFill/>
            </p:spPr>
            <p:txBody>
              <a:bodyPr wrap="square">
                <a:spAutoFit/>
              </a:bodyPr>
              <a:lstStyle/>
              <a:p>
                <a:pPr algn="ctr"/>
                <a14:m>
                  <m:oMath xmlns:m="http://schemas.openxmlformats.org/officeDocument/2006/math">
                    <m:sSub>
                      <m:sSubPr>
                        <m:ctrlPr>
                          <a:rPr lang="en-US" sz="2000" i="1" smtClean="0">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𝑎𝑟𝑒𝑎</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𝑤𝑖𝑑𝑡h</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𝑙𝑒𝑛𝑔𝑡h</m:t>
                        </m:r>
                      </m:sub>
                    </m:sSub>
                  </m:oMath>
                </a14:m>
                <a:r>
                  <a:rPr lang="en-US" sz="2000" dirty="0">
                    <a:effectLst/>
                    <a:latin typeface="Times New Roman" panose="02020603050405020304" pitchFamily="18" charset="0"/>
                    <a:ea typeface="Times New Roman" panose="02020603050405020304" pitchFamily="18" charset="0"/>
                  </a:rPr>
                  <a:t> </a:t>
                </a:r>
                <a:endParaRPr lang="th-TH" sz="2000" dirty="0"/>
              </a:p>
            </p:txBody>
          </p:sp>
        </mc:Choice>
        <mc:Fallback xmlns="">
          <p:sp>
            <p:nvSpPr>
              <p:cNvPr id="19" name="กล่องข้อความ 18">
                <a:extLst>
                  <a:ext uri="{FF2B5EF4-FFF2-40B4-BE49-F238E27FC236}">
                    <a16:creationId xmlns:a16="http://schemas.microsoft.com/office/drawing/2014/main" id="{E0164490-8047-4530-7C27-A88EEC0A513E}"/>
                  </a:ext>
                </a:extLst>
              </p:cNvPr>
              <p:cNvSpPr txBox="1">
                <a:spLocks noRot="1" noChangeAspect="1" noMove="1" noResize="1" noEditPoints="1" noAdjustHandles="1" noChangeArrowheads="1" noChangeShapeType="1" noTextEdit="1"/>
              </p:cNvSpPr>
              <p:nvPr/>
            </p:nvSpPr>
            <p:spPr>
              <a:xfrm>
                <a:off x="3595954" y="3403999"/>
                <a:ext cx="4572000" cy="425053"/>
              </a:xfrm>
              <a:prstGeom prst="rect">
                <a:avLst/>
              </a:prstGeom>
              <a:blipFill>
                <a:blip r:embed="rId4"/>
                <a:stretch>
                  <a:fillRect t="-5714" b="-17143"/>
                </a:stretch>
              </a:blipFill>
            </p:spPr>
            <p:txBody>
              <a:bodyPr/>
              <a:lstStyle/>
              <a:p>
                <a:r>
                  <a:rPr lang="th-TH">
                    <a:noFill/>
                  </a:rPr>
                  <a:t> </a:t>
                </a:r>
              </a:p>
            </p:txBody>
          </p:sp>
        </mc:Fallback>
      </mc:AlternateContent>
      <p:grpSp>
        <p:nvGrpSpPr>
          <p:cNvPr id="20" name="กลุ่ม 19">
            <a:extLst>
              <a:ext uri="{FF2B5EF4-FFF2-40B4-BE49-F238E27FC236}">
                <a16:creationId xmlns:a16="http://schemas.microsoft.com/office/drawing/2014/main" id="{F1F0B32C-B560-E748-22F0-93597D937EEB}"/>
              </a:ext>
            </a:extLst>
          </p:cNvPr>
          <p:cNvGrpSpPr/>
          <p:nvPr/>
        </p:nvGrpSpPr>
        <p:grpSpPr>
          <a:xfrm>
            <a:off x="3651933" y="4550725"/>
            <a:ext cx="1618444" cy="612070"/>
            <a:chOff x="2376725" y="1050187"/>
            <a:chExt cx="3356300" cy="1269300"/>
          </a:xfrm>
        </p:grpSpPr>
        <p:pic>
          <p:nvPicPr>
            <p:cNvPr id="21" name="Google Shape;1137;p34">
              <a:extLst>
                <a:ext uri="{FF2B5EF4-FFF2-40B4-BE49-F238E27FC236}">
                  <a16:creationId xmlns:a16="http://schemas.microsoft.com/office/drawing/2014/main" id="{5B41C6AF-5615-E839-29FE-9CCBCC460C04}"/>
                </a:ext>
              </a:extLst>
            </p:cNvPr>
            <p:cNvPicPr preferRelativeResize="0"/>
            <p:nvPr/>
          </p:nvPicPr>
          <p:blipFill>
            <a:blip r:embed="rId5">
              <a:alphaModFix/>
            </a:blip>
            <a:stretch>
              <a:fillRect/>
            </a:stretch>
          </p:blipFill>
          <p:spPr>
            <a:xfrm>
              <a:off x="2376725" y="1312767"/>
              <a:ext cx="1783594" cy="826088"/>
            </a:xfrm>
            <a:prstGeom prst="rect">
              <a:avLst/>
            </a:prstGeom>
            <a:noFill/>
            <a:ln>
              <a:noFill/>
            </a:ln>
          </p:spPr>
        </p:pic>
        <p:pic>
          <p:nvPicPr>
            <p:cNvPr id="22" name="Google Shape;1138;p34">
              <a:extLst>
                <a:ext uri="{FF2B5EF4-FFF2-40B4-BE49-F238E27FC236}">
                  <a16:creationId xmlns:a16="http://schemas.microsoft.com/office/drawing/2014/main" id="{76C6818E-9A3C-1AFE-9F74-D94895EAC7BC}"/>
                </a:ext>
              </a:extLst>
            </p:cNvPr>
            <p:cNvPicPr preferRelativeResize="0"/>
            <p:nvPr/>
          </p:nvPicPr>
          <p:blipFill>
            <a:blip r:embed="rId6">
              <a:alphaModFix/>
            </a:blip>
            <a:stretch>
              <a:fillRect/>
            </a:stretch>
          </p:blipFill>
          <p:spPr>
            <a:xfrm>
              <a:off x="4066365" y="1316485"/>
              <a:ext cx="654821" cy="736677"/>
            </a:xfrm>
            <a:prstGeom prst="rect">
              <a:avLst/>
            </a:prstGeom>
            <a:noFill/>
            <a:ln>
              <a:noFill/>
            </a:ln>
          </p:spPr>
        </p:pic>
        <p:pic>
          <p:nvPicPr>
            <p:cNvPr id="23" name="Google Shape;1140;p34">
              <a:extLst>
                <a:ext uri="{FF2B5EF4-FFF2-40B4-BE49-F238E27FC236}">
                  <a16:creationId xmlns:a16="http://schemas.microsoft.com/office/drawing/2014/main" id="{D034AA52-C9AF-7780-01E8-511D1B9DEB6D}"/>
                </a:ext>
              </a:extLst>
            </p:cNvPr>
            <p:cNvPicPr preferRelativeResize="0"/>
            <p:nvPr/>
          </p:nvPicPr>
          <p:blipFill>
            <a:blip r:embed="rId7">
              <a:alphaModFix/>
            </a:blip>
            <a:stretch>
              <a:fillRect/>
            </a:stretch>
          </p:blipFill>
          <p:spPr>
            <a:xfrm>
              <a:off x="4463725" y="1050187"/>
              <a:ext cx="1269300" cy="12693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pic>
        <p:nvPicPr>
          <p:cNvPr id="1594" name="Google Shape;1594;p42"/>
          <p:cNvPicPr preferRelativeResize="0"/>
          <p:nvPr/>
        </p:nvPicPr>
        <p:blipFill>
          <a:blip r:embed="rId3">
            <a:alphaModFix/>
          </a:blip>
          <a:stretch>
            <a:fillRect/>
          </a:stretch>
        </p:blipFill>
        <p:spPr>
          <a:xfrm>
            <a:off x="264700" y="1725250"/>
            <a:ext cx="4150375" cy="2012844"/>
          </a:xfrm>
          <a:prstGeom prst="rect">
            <a:avLst/>
          </a:prstGeom>
          <a:noFill/>
          <a:ln>
            <a:noFill/>
          </a:ln>
          <a:effectLst>
            <a:outerShdw blurRad="57150" dist="19050" dir="5400000" algn="bl" rotWithShape="0">
              <a:srgbClr val="000000">
                <a:alpha val="50000"/>
              </a:srgbClr>
            </a:outerShdw>
          </a:effectLst>
        </p:spPr>
      </p:pic>
      <p:pic>
        <p:nvPicPr>
          <p:cNvPr id="1595" name="Google Shape;1595;p42"/>
          <p:cNvPicPr preferRelativeResize="0"/>
          <p:nvPr/>
        </p:nvPicPr>
        <p:blipFill>
          <a:blip r:embed="rId4">
            <a:alphaModFix/>
          </a:blip>
          <a:stretch>
            <a:fillRect/>
          </a:stretch>
        </p:blipFill>
        <p:spPr>
          <a:xfrm>
            <a:off x="4572025" y="1725250"/>
            <a:ext cx="4150375" cy="2012832"/>
          </a:xfrm>
          <a:prstGeom prst="rect">
            <a:avLst/>
          </a:prstGeom>
          <a:noFill/>
          <a:ln>
            <a:noFill/>
          </a:ln>
          <a:effectLst>
            <a:outerShdw blurRad="57150" dist="19050" dir="5400000" algn="bl" rotWithShape="0">
              <a:srgbClr val="000000">
                <a:alpha val="50000"/>
              </a:srgbClr>
            </a:outerShdw>
          </a:effectLst>
        </p:spPr>
      </p:pic>
      <p:sp>
        <p:nvSpPr>
          <p:cNvPr id="1596" name="Google Shape;1596;p42"/>
          <p:cNvSpPr/>
          <p:nvPr/>
        </p:nvSpPr>
        <p:spPr>
          <a:xfrm>
            <a:off x="2257375" y="592775"/>
            <a:ext cx="4629300" cy="719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txBox="1">
            <a:spLocks noGrp="1"/>
          </p:cNvSpPr>
          <p:nvPr>
            <p:ph type="title"/>
          </p:nvPr>
        </p:nvSpPr>
        <p:spPr>
          <a:xfrm>
            <a:off x="2399100" y="535775"/>
            <a:ext cx="43458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Program UI Design</a:t>
            </a:r>
            <a:endParaRPr/>
          </a:p>
        </p:txBody>
      </p:sp>
      <p:grpSp>
        <p:nvGrpSpPr>
          <p:cNvPr id="6" name="กลุ่ม 5">
            <a:extLst>
              <a:ext uri="{FF2B5EF4-FFF2-40B4-BE49-F238E27FC236}">
                <a16:creationId xmlns:a16="http://schemas.microsoft.com/office/drawing/2014/main" id="{3E3E5ABF-7E5D-96C9-F637-303FDCB46AC3}"/>
              </a:ext>
            </a:extLst>
          </p:cNvPr>
          <p:cNvGrpSpPr/>
          <p:nvPr/>
        </p:nvGrpSpPr>
        <p:grpSpPr>
          <a:xfrm>
            <a:off x="199385" y="4531430"/>
            <a:ext cx="1618444" cy="612070"/>
            <a:chOff x="2376725" y="1050187"/>
            <a:chExt cx="3356300" cy="1269300"/>
          </a:xfrm>
        </p:grpSpPr>
        <p:pic>
          <p:nvPicPr>
            <p:cNvPr id="7" name="Google Shape;1137;p34">
              <a:extLst>
                <a:ext uri="{FF2B5EF4-FFF2-40B4-BE49-F238E27FC236}">
                  <a16:creationId xmlns:a16="http://schemas.microsoft.com/office/drawing/2014/main" id="{E5CD4D3B-403F-D3D3-288A-A8ADDB3700F6}"/>
                </a:ext>
              </a:extLst>
            </p:cNvPr>
            <p:cNvPicPr preferRelativeResize="0"/>
            <p:nvPr/>
          </p:nvPicPr>
          <p:blipFill>
            <a:blip r:embed="rId5">
              <a:alphaModFix/>
            </a:blip>
            <a:stretch>
              <a:fillRect/>
            </a:stretch>
          </p:blipFill>
          <p:spPr>
            <a:xfrm>
              <a:off x="2376725" y="1312767"/>
              <a:ext cx="1783594" cy="826088"/>
            </a:xfrm>
            <a:prstGeom prst="rect">
              <a:avLst/>
            </a:prstGeom>
            <a:noFill/>
            <a:ln>
              <a:noFill/>
            </a:ln>
          </p:spPr>
        </p:pic>
        <p:pic>
          <p:nvPicPr>
            <p:cNvPr id="8" name="Google Shape;1138;p34">
              <a:extLst>
                <a:ext uri="{FF2B5EF4-FFF2-40B4-BE49-F238E27FC236}">
                  <a16:creationId xmlns:a16="http://schemas.microsoft.com/office/drawing/2014/main" id="{B749202E-3129-31EC-13E4-0B43E6FA3D95}"/>
                </a:ext>
              </a:extLst>
            </p:cNvPr>
            <p:cNvPicPr preferRelativeResize="0"/>
            <p:nvPr/>
          </p:nvPicPr>
          <p:blipFill>
            <a:blip r:embed="rId6">
              <a:alphaModFix/>
            </a:blip>
            <a:stretch>
              <a:fillRect/>
            </a:stretch>
          </p:blipFill>
          <p:spPr>
            <a:xfrm>
              <a:off x="4066365" y="1316485"/>
              <a:ext cx="654821" cy="736677"/>
            </a:xfrm>
            <a:prstGeom prst="rect">
              <a:avLst/>
            </a:prstGeom>
            <a:noFill/>
            <a:ln>
              <a:noFill/>
            </a:ln>
          </p:spPr>
        </p:pic>
        <p:pic>
          <p:nvPicPr>
            <p:cNvPr id="9" name="Google Shape;1140;p34">
              <a:extLst>
                <a:ext uri="{FF2B5EF4-FFF2-40B4-BE49-F238E27FC236}">
                  <a16:creationId xmlns:a16="http://schemas.microsoft.com/office/drawing/2014/main" id="{F1E84D21-EE18-C593-F8CC-E3C4675763E7}"/>
                </a:ext>
              </a:extLst>
            </p:cNvPr>
            <p:cNvPicPr preferRelativeResize="0"/>
            <p:nvPr/>
          </p:nvPicPr>
          <p:blipFill>
            <a:blip r:embed="rId7">
              <a:alphaModFix/>
            </a:blip>
            <a:stretch>
              <a:fillRect/>
            </a:stretch>
          </p:blipFill>
          <p:spPr>
            <a:xfrm>
              <a:off x="4463725" y="1050187"/>
              <a:ext cx="1269300" cy="1269300"/>
            </a:xfrm>
            <a:prstGeom prst="rect">
              <a:avLst/>
            </a:prstGeom>
            <a:noFill/>
            <a:ln>
              <a:noFill/>
            </a:ln>
          </p:spPr>
        </p:pic>
      </p:grpSp>
    </p:spTree>
  </p:cSld>
  <p:clrMapOvr>
    <a:masterClrMapping/>
  </p:clrMapOvr>
</p:sld>
</file>

<file path=ppt/theme/theme1.xml><?xml version="1.0" encoding="utf-8"?>
<a:theme xmlns:a="http://schemas.openxmlformats.org/drawingml/2006/main" name=" Operations with Fractions for Distance Learning by Slidesgo">
  <a:themeElements>
    <a:clrScheme name="Simple Light">
      <a:dk1>
        <a:srgbClr val="263238"/>
      </a:dk1>
      <a:lt1>
        <a:srgbClr val="EEEFF0"/>
      </a:lt1>
      <a:dk2>
        <a:srgbClr val="263238"/>
      </a:dk2>
      <a:lt2>
        <a:srgbClr val="FFFFFF"/>
      </a:lt2>
      <a:accent1>
        <a:srgbClr val="0169EE"/>
      </a:accent1>
      <a:accent2>
        <a:srgbClr val="F0AE00"/>
      </a:accent2>
      <a:accent3>
        <a:srgbClr val="EEEFF0"/>
      </a:accent3>
      <a:accent4>
        <a:srgbClr val="0169EE"/>
      </a:accent4>
      <a:accent5>
        <a:srgbClr val="F0AE00"/>
      </a:accent5>
      <a:accent6>
        <a:srgbClr val="EEEFF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263238"/>
    </a:dk1>
    <a:lt1>
      <a:srgbClr val="EEEFF0"/>
    </a:lt1>
    <a:dk2>
      <a:srgbClr val="263238"/>
    </a:dk2>
    <a:lt2>
      <a:srgbClr val="FFFFFF"/>
    </a:lt2>
    <a:accent1>
      <a:srgbClr val="0169EE"/>
    </a:accent1>
    <a:accent2>
      <a:srgbClr val="F0AE00"/>
    </a:accent2>
    <a:accent3>
      <a:srgbClr val="EEEFF0"/>
    </a:accent3>
    <a:accent4>
      <a:srgbClr val="0169EE"/>
    </a:accent4>
    <a:accent5>
      <a:srgbClr val="F0AE00"/>
    </a:accent5>
    <a:accent6>
      <a:srgbClr val="EEEFF0"/>
    </a:accent6>
    <a:hlink>
      <a:srgbClr val="263238"/>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489</TotalTime>
  <Words>1258</Words>
  <Application>Microsoft Macintosh PowerPoint</Application>
  <PresentationFormat>นำเสนอทางหน้าจอ (16:9)</PresentationFormat>
  <Paragraphs>116</Paragraphs>
  <Slides>21</Slides>
  <Notes>16</Notes>
  <HiddenSlides>0</HiddenSlides>
  <MMClips>0</MMClips>
  <ScaleCrop>false</ScaleCrop>
  <HeadingPairs>
    <vt:vector size="6" baseType="variant">
      <vt:variant>
        <vt:lpstr>ฟอนต์ที่ถูกใช้</vt:lpstr>
      </vt:variant>
      <vt:variant>
        <vt:i4>10</vt:i4>
      </vt:variant>
      <vt:variant>
        <vt:lpstr>ธีม</vt:lpstr>
      </vt:variant>
      <vt:variant>
        <vt:i4>1</vt:i4>
      </vt:variant>
      <vt:variant>
        <vt:lpstr>ชื่อเรื่องสไลด์</vt:lpstr>
      </vt:variant>
      <vt:variant>
        <vt:i4>21</vt:i4>
      </vt:variant>
    </vt:vector>
  </HeadingPairs>
  <TitlesOfParts>
    <vt:vector size="32" baseType="lpstr">
      <vt:lpstr>Raleway</vt:lpstr>
      <vt:lpstr>Times New Roman</vt:lpstr>
      <vt:lpstr>Cambria Math</vt:lpstr>
      <vt:lpstr>Anaheim</vt:lpstr>
      <vt:lpstr>Calibri</vt:lpstr>
      <vt:lpstr>Arial</vt:lpstr>
      <vt:lpstr>Nunito Sans</vt:lpstr>
      <vt:lpstr>Nunito</vt:lpstr>
      <vt:lpstr>Tahoma</vt:lpstr>
      <vt:lpstr>Symbol</vt:lpstr>
      <vt:lpstr> Operations with Fractions for Distance Learning by Slidesgo</vt:lpstr>
      <vt:lpstr>Institute: Samsenwittayalai School | Thailand</vt:lpstr>
      <vt:lpstr>Supervisor</vt:lpstr>
      <vt:lpstr>01</vt:lpstr>
      <vt:lpstr>งานนำเสนอ PowerPoint</vt:lpstr>
      <vt:lpstr>งานนำเสนอ PowerPoint</vt:lpstr>
      <vt:lpstr>งานนำเสนอ PowerPoint</vt:lpstr>
      <vt:lpstr>Method</vt:lpstr>
      <vt:lpstr>Variables and formulas</vt:lpstr>
      <vt:lpstr>Program UI Design</vt:lpstr>
      <vt:lpstr>Code the program</vt:lpstr>
      <vt:lpstr>Project Flowchart</vt:lpstr>
      <vt:lpstr>Func. tatami_num</vt:lpstr>
      <vt:lpstr>Func. rest_area</vt:lpstr>
      <vt:lpstr>Func. 2byN and 3byN</vt:lpstr>
      <vt:lpstr>Test and result</vt:lpstr>
      <vt:lpstr>Test and result</vt:lpstr>
      <vt:lpstr>Test and result</vt:lpstr>
      <vt:lpstr>Conclusion</vt:lpstr>
      <vt:lpstr>งานนำเสนอ PowerPoint</vt:lpstr>
      <vt:lpstr>Institute: Samsenwittayalai School | Thailand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Samsenwittayalai school | Thailand</dc:title>
  <cp:lastModifiedBy>Tinnapat Sittisuwan</cp:lastModifiedBy>
  <cp:revision>8</cp:revision>
  <dcterms:modified xsi:type="dcterms:W3CDTF">2022-04-29T13:27:08Z</dcterms:modified>
</cp:coreProperties>
</file>